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 id="2147483686" r:id="rId3"/>
    <p:sldMasterId id="2147483704" r:id="rId4"/>
    <p:sldMasterId id="2147483722" r:id="rId5"/>
    <p:sldMasterId id="2147483740" r:id="rId6"/>
    <p:sldMasterId id="2147483758" r:id="rId7"/>
  </p:sldMasterIdLst>
  <p:notesMasterIdLst>
    <p:notesMasterId r:id="rId119"/>
  </p:notesMasterIdLst>
  <p:handoutMasterIdLst>
    <p:handoutMasterId r:id="rId120"/>
  </p:handoutMasterIdLst>
  <p:sldIdLst>
    <p:sldId id="732" r:id="rId8"/>
    <p:sldId id="800" r:id="rId9"/>
    <p:sldId id="801" r:id="rId10"/>
    <p:sldId id="852" r:id="rId11"/>
    <p:sldId id="458" r:id="rId12"/>
    <p:sldId id="775" r:id="rId13"/>
    <p:sldId id="776" r:id="rId14"/>
    <p:sldId id="777" r:id="rId15"/>
    <p:sldId id="778" r:id="rId16"/>
    <p:sldId id="735" r:id="rId17"/>
    <p:sldId id="799" r:id="rId18"/>
    <p:sldId id="659" r:id="rId19"/>
    <p:sldId id="798" r:id="rId20"/>
    <p:sldId id="797" r:id="rId21"/>
    <p:sldId id="733" r:id="rId22"/>
    <p:sldId id="745" r:id="rId23"/>
    <p:sldId id="748" r:id="rId24"/>
    <p:sldId id="747" r:id="rId25"/>
    <p:sldId id="787" r:id="rId26"/>
    <p:sldId id="788" r:id="rId27"/>
    <p:sldId id="789" r:id="rId28"/>
    <p:sldId id="790" r:id="rId29"/>
    <p:sldId id="791" r:id="rId30"/>
    <p:sldId id="792" r:id="rId31"/>
    <p:sldId id="793" r:id="rId32"/>
    <p:sldId id="794" r:id="rId33"/>
    <p:sldId id="795" r:id="rId34"/>
    <p:sldId id="796" r:id="rId35"/>
    <p:sldId id="802" r:id="rId36"/>
    <p:sldId id="803" r:id="rId37"/>
    <p:sldId id="804" r:id="rId38"/>
    <p:sldId id="805" r:id="rId39"/>
    <p:sldId id="806" r:id="rId40"/>
    <p:sldId id="807" r:id="rId41"/>
    <p:sldId id="808" r:id="rId42"/>
    <p:sldId id="809" r:id="rId43"/>
    <p:sldId id="810" r:id="rId44"/>
    <p:sldId id="811" r:id="rId45"/>
    <p:sldId id="812" r:id="rId46"/>
    <p:sldId id="813" r:id="rId47"/>
    <p:sldId id="814" r:id="rId48"/>
    <p:sldId id="815" r:id="rId49"/>
    <p:sldId id="816" r:id="rId50"/>
    <p:sldId id="817" r:id="rId51"/>
    <p:sldId id="818" r:id="rId52"/>
    <p:sldId id="819" r:id="rId53"/>
    <p:sldId id="820" r:id="rId54"/>
    <p:sldId id="821" r:id="rId55"/>
    <p:sldId id="822" r:id="rId56"/>
    <p:sldId id="823" r:id="rId57"/>
    <p:sldId id="824" r:id="rId58"/>
    <p:sldId id="825" r:id="rId59"/>
    <p:sldId id="826" r:id="rId60"/>
    <p:sldId id="827" r:id="rId61"/>
    <p:sldId id="828" r:id="rId62"/>
    <p:sldId id="829" r:id="rId63"/>
    <p:sldId id="830" r:id="rId64"/>
    <p:sldId id="831" r:id="rId65"/>
    <p:sldId id="832" r:id="rId66"/>
    <p:sldId id="833" r:id="rId67"/>
    <p:sldId id="834" r:id="rId68"/>
    <p:sldId id="835" r:id="rId69"/>
    <p:sldId id="836" r:id="rId70"/>
    <p:sldId id="837" r:id="rId71"/>
    <p:sldId id="535" r:id="rId72"/>
    <p:sldId id="779" r:id="rId73"/>
    <p:sldId id="739" r:id="rId74"/>
    <p:sldId id="740" r:id="rId75"/>
    <p:sldId id="746" r:id="rId76"/>
    <p:sldId id="786" r:id="rId77"/>
    <p:sldId id="780" r:id="rId78"/>
    <p:sldId id="539" r:id="rId79"/>
    <p:sldId id="781" r:id="rId80"/>
    <p:sldId id="782" r:id="rId81"/>
    <p:sldId id="783" r:id="rId82"/>
    <p:sldId id="848" r:id="rId83"/>
    <p:sldId id="842" r:id="rId84"/>
    <p:sldId id="843" r:id="rId85"/>
    <p:sldId id="844" r:id="rId86"/>
    <p:sldId id="845" r:id="rId87"/>
    <p:sldId id="846" r:id="rId88"/>
    <p:sldId id="847" r:id="rId89"/>
    <p:sldId id="851" r:id="rId90"/>
    <p:sldId id="784" r:id="rId91"/>
    <p:sldId id="850" r:id="rId92"/>
    <p:sldId id="749" r:id="rId93"/>
    <p:sldId id="750" r:id="rId94"/>
    <p:sldId id="751" r:id="rId95"/>
    <p:sldId id="752" r:id="rId96"/>
    <p:sldId id="753" r:id="rId97"/>
    <p:sldId id="754" r:id="rId98"/>
    <p:sldId id="785" r:id="rId99"/>
    <p:sldId id="755" r:id="rId100"/>
    <p:sldId id="756" r:id="rId101"/>
    <p:sldId id="757" r:id="rId102"/>
    <p:sldId id="758" r:id="rId103"/>
    <p:sldId id="759" r:id="rId104"/>
    <p:sldId id="760" r:id="rId105"/>
    <p:sldId id="761" r:id="rId106"/>
    <p:sldId id="762" r:id="rId107"/>
    <p:sldId id="763" r:id="rId108"/>
    <p:sldId id="764" r:id="rId109"/>
    <p:sldId id="765" r:id="rId110"/>
    <p:sldId id="766" r:id="rId111"/>
    <p:sldId id="769" r:id="rId112"/>
    <p:sldId id="768" r:id="rId113"/>
    <p:sldId id="770" r:id="rId114"/>
    <p:sldId id="772" r:id="rId115"/>
    <p:sldId id="773" r:id="rId116"/>
    <p:sldId id="774" r:id="rId117"/>
    <p:sldId id="853" r:id="rId118"/>
  </p:sldIdLst>
  <p:sldSz cx="9144000" cy="6858000" type="screen4x3"/>
  <p:notesSz cx="6858000" cy="9144000"/>
  <p:defaultTextStyle>
    <a:defPPr>
      <a:defRPr lang="zh-TW"/>
    </a:defPPr>
    <a:lvl1pPr algn="l" rtl="0" fontAlgn="base">
      <a:spcBef>
        <a:spcPct val="0"/>
      </a:spcBef>
      <a:spcAft>
        <a:spcPct val="0"/>
      </a:spcAft>
      <a:defRPr kumimoji="1" sz="2400"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ahoma" pitchFamily="34" charset="0"/>
        <a:ea typeface="新細明體" pitchFamily="18" charset="-120"/>
        <a:cs typeface="+mn-cs"/>
      </a:defRPr>
    </a:lvl5pPr>
    <a:lvl6pPr marL="2286000" algn="l" defTabSz="914400" rtl="0" eaLnBrk="1" latinLnBrk="0" hangingPunct="1">
      <a:defRPr kumimoji="1" sz="2400" kern="1200">
        <a:solidFill>
          <a:schemeClr val="tx1"/>
        </a:solidFill>
        <a:latin typeface="Tahoma" pitchFamily="34" charset="0"/>
        <a:ea typeface="新細明體" pitchFamily="18" charset="-120"/>
        <a:cs typeface="+mn-cs"/>
      </a:defRPr>
    </a:lvl6pPr>
    <a:lvl7pPr marL="2743200" algn="l" defTabSz="914400" rtl="0" eaLnBrk="1" latinLnBrk="0" hangingPunct="1">
      <a:defRPr kumimoji="1" sz="2400" kern="1200">
        <a:solidFill>
          <a:schemeClr val="tx1"/>
        </a:solidFill>
        <a:latin typeface="Tahoma" pitchFamily="34" charset="0"/>
        <a:ea typeface="新細明體" pitchFamily="18" charset="-120"/>
        <a:cs typeface="+mn-cs"/>
      </a:defRPr>
    </a:lvl7pPr>
    <a:lvl8pPr marL="3200400" algn="l" defTabSz="914400" rtl="0" eaLnBrk="1" latinLnBrk="0" hangingPunct="1">
      <a:defRPr kumimoji="1" sz="2400" kern="1200">
        <a:solidFill>
          <a:schemeClr val="tx1"/>
        </a:solidFill>
        <a:latin typeface="Tahoma" pitchFamily="34" charset="0"/>
        <a:ea typeface="新細明體" pitchFamily="18" charset="-120"/>
        <a:cs typeface="+mn-cs"/>
      </a:defRPr>
    </a:lvl8pPr>
    <a:lvl9pPr marL="3657600" algn="l" defTabSz="914400" rtl="0" eaLnBrk="1" latinLnBrk="0" hangingPunct="1">
      <a:defRPr kumimoji="1" sz="2400" kern="1200">
        <a:solidFill>
          <a:schemeClr val="tx1"/>
        </a:solidFill>
        <a:latin typeface="Tahoma"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00FF"/>
    <a:srgbClr val="9900FF"/>
    <a:srgbClr val="A50021"/>
    <a:srgbClr val="FF0066"/>
    <a:srgbClr val="9900CC"/>
    <a:srgbClr val="FF3399"/>
    <a:srgbClr val="FF5050"/>
    <a:srgbClr val="00808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50" autoAdjust="0"/>
    <p:restoredTop sz="86458" autoAdjust="0"/>
  </p:normalViewPr>
  <p:slideViewPr>
    <p:cSldViewPr>
      <p:cViewPr varScale="1">
        <p:scale>
          <a:sx n="72" d="100"/>
          <a:sy n="72" d="100"/>
        </p:scale>
        <p:origin x="-1550"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35" d="100"/>
          <a:sy n="35" d="100"/>
        </p:scale>
        <p:origin x="-1554"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tableStyles" Target="tableStyle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notesMaster" Target="notesMasters/notesMaster1.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5512D112-5CC6-11CF-8D67-00AA00BDCE1D}" ax:persistence="persistStream" r:id="rId1"/>
</file>

<file path=ppt/activeX/activeX2.xml><?xml version="1.0" encoding="utf-8"?>
<ax:ocx xmlns:ax="http://schemas.microsoft.com/office/2006/activeX" xmlns:r="http://schemas.openxmlformats.org/officeDocument/2006/relationships" ax:classid="{5512D112-5CC6-11CF-8D67-00AA00BDCE1D}" ax:persistence="persistStream" r:id="rId1"/>
</file>

<file path=ppt/activeX/activeX3.xml><?xml version="1.0" encoding="utf-8"?>
<ax:ocx xmlns:ax="http://schemas.microsoft.com/office/2006/activeX" xmlns:r="http://schemas.openxmlformats.org/officeDocument/2006/relationships" ax:classid="{5512D112-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14848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TW"/>
          </a:p>
        </p:txBody>
      </p:sp>
      <p:sp>
        <p:nvSpPr>
          <p:cNvPr id="14848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14848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470CA8C-7539-44CA-BD81-F1AD58E230E9}" type="slidenum">
              <a:rPr lang="en-US" altLang="zh-TW"/>
              <a:pPr/>
              <a:t>‹#›</a:t>
            </a:fld>
            <a:endParaRPr lang="en-US" altLang="zh-TW"/>
          </a:p>
        </p:txBody>
      </p:sp>
    </p:spTree>
    <p:extLst>
      <p:ext uri="{BB962C8B-B14F-4D97-AF65-F5344CB8AC3E}">
        <p14:creationId xmlns:p14="http://schemas.microsoft.com/office/powerpoint/2010/main" val="1245042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627FB9-2502-484E-BE19-A4B4801915E0}" type="datetimeFigureOut">
              <a:rPr lang="zh-HK" altLang="en-US" smtClean="0"/>
              <a:t>7/7/2017</a:t>
            </a:fld>
            <a:endParaRPr lang="zh-HK"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94A2A8-73D7-4A32-B088-A575A7A9A97E}" type="slidenum">
              <a:rPr lang="zh-HK" altLang="en-US" smtClean="0"/>
              <a:t>‹#›</a:t>
            </a:fld>
            <a:endParaRPr lang="zh-HK" altLang="en-US"/>
          </a:p>
        </p:txBody>
      </p:sp>
    </p:spTree>
    <p:extLst>
      <p:ext uri="{BB962C8B-B14F-4D97-AF65-F5344CB8AC3E}">
        <p14:creationId xmlns:p14="http://schemas.microsoft.com/office/powerpoint/2010/main" val="256644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14423">
              <a:defRPr>
                <a:solidFill>
                  <a:schemeClr val="tx1"/>
                </a:solidFill>
                <a:latin typeface="Arial" charset="0"/>
                <a:ea typeface="新細明體" pitchFamily="18" charset="-120"/>
              </a:defRPr>
            </a:lvl1pPr>
            <a:lvl2pPr marL="685817" indent="-263776" defTabSz="914423">
              <a:defRPr>
                <a:solidFill>
                  <a:schemeClr val="tx1"/>
                </a:solidFill>
                <a:latin typeface="Arial" charset="0"/>
                <a:ea typeface="新細明體" pitchFamily="18" charset="-120"/>
              </a:defRPr>
            </a:lvl2pPr>
            <a:lvl3pPr marL="1055103" indent="-211021" defTabSz="914423">
              <a:defRPr>
                <a:solidFill>
                  <a:schemeClr val="tx1"/>
                </a:solidFill>
                <a:latin typeface="Arial" charset="0"/>
                <a:ea typeface="新細明體" pitchFamily="18" charset="-120"/>
              </a:defRPr>
            </a:lvl3pPr>
            <a:lvl4pPr marL="1477145" indent="-211021" defTabSz="914423">
              <a:defRPr>
                <a:solidFill>
                  <a:schemeClr val="tx1"/>
                </a:solidFill>
                <a:latin typeface="Arial" charset="0"/>
                <a:ea typeface="新細明體" pitchFamily="18" charset="-120"/>
              </a:defRPr>
            </a:lvl4pPr>
            <a:lvl5pPr marL="1899186" indent="-211021" defTabSz="914423">
              <a:defRPr>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a:solidFill>
                  <a:schemeClr val="tx1"/>
                </a:solidFill>
                <a:latin typeface="Arial" charset="0"/>
                <a:ea typeface="新細明體" pitchFamily="18" charset="-120"/>
              </a:defRPr>
            </a:lvl9pPr>
          </a:lstStyle>
          <a:p>
            <a:fld id="{81177666-B15E-4AC3-B031-A4AED6A0656F}" type="slidenum">
              <a:rPr lang="en-US" altLang="zh-TW" smtClean="0">
                <a:solidFill>
                  <a:prstClr val="black"/>
                </a:solidFill>
                <a:latin typeface="Times New Roman" pitchFamily="18" charset="0"/>
              </a:rPr>
              <a:pPr/>
              <a:t>4</a:t>
            </a:fld>
            <a:endParaRPr lang="en-US" altLang="zh-TW" smtClean="0">
              <a:solidFill>
                <a:prstClr val="black"/>
              </a:solidFill>
              <a:latin typeface="Times New Roman" pitchFamily="18" charset="0"/>
            </a:endParaRPr>
          </a:p>
        </p:txBody>
      </p:sp>
      <p:sp>
        <p:nvSpPr>
          <p:cNvPr id="120835" name="Rectangle 2"/>
          <p:cNvSpPr>
            <a:spLocks noGrp="1" noRot="1" noChangeAspect="1" noChangeArrowheads="1" noTextEdit="1"/>
          </p:cNvSpPr>
          <p:nvPr>
            <p:ph type="sldImg"/>
          </p:nvPr>
        </p:nvSpPr>
        <p:spPr>
          <a:xfrm>
            <a:off x="1143000" y="685800"/>
            <a:ext cx="4573588" cy="3429000"/>
          </a:xfrm>
          <a:ln/>
        </p:spPr>
      </p:sp>
      <p:sp>
        <p:nvSpPr>
          <p:cNvPr id="120836" name="Rectangle 3"/>
          <p:cNvSpPr>
            <a:spLocks noGrp="1" noChangeArrowheads="1"/>
          </p:cNvSpPr>
          <p:nvPr>
            <p:ph type="body" idx="1"/>
          </p:nvPr>
        </p:nvSpPr>
        <p:spPr>
          <a:noFill/>
        </p:spPr>
        <p:txBody>
          <a:bodyPr/>
          <a:lstStyle/>
          <a:p>
            <a:pPr eaLnBrk="1" hangingPunct="1"/>
            <a:endParaRPr lang="zh-CN" altLang="en-US" smtClean="0">
              <a:ea typeface="新細明體" pitchFamily="18"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1775E0-A9CE-47A5-8D72-F4B0DA4D262E}" type="slidenum">
              <a:rPr lang="en-US" altLang="zh-TW"/>
              <a:pPr/>
              <a:t>27</a:t>
            </a:fld>
            <a:endParaRPr lang="en-US" altLang="zh-TW" dirty="0"/>
          </a:p>
        </p:txBody>
      </p:sp>
      <p:sp>
        <p:nvSpPr>
          <p:cNvPr id="610306" name="Rectangle 2"/>
          <p:cNvSpPr>
            <a:spLocks noGrp="1" noRot="1" noChangeAspect="1" noChangeArrowheads="1" noTextEdit="1"/>
          </p:cNvSpPr>
          <p:nvPr>
            <p:ph type="sldImg"/>
          </p:nvPr>
        </p:nvSpPr>
        <p:spPr>
          <a:xfrm>
            <a:off x="1143000" y="685800"/>
            <a:ext cx="4572000" cy="3429000"/>
          </a:xfrm>
          <a:ln/>
        </p:spPr>
      </p:sp>
      <p:sp>
        <p:nvSpPr>
          <p:cNvPr id="610307"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7C8C0-1C01-402D-A546-B79A0BFC0D48}" type="slidenum">
              <a:rPr lang="en-US" altLang="zh-TW"/>
              <a:pPr/>
              <a:t>28</a:t>
            </a:fld>
            <a:endParaRPr lang="en-US" altLang="zh-TW" dirty="0"/>
          </a:p>
        </p:txBody>
      </p:sp>
      <p:sp>
        <p:nvSpPr>
          <p:cNvPr id="612354" name="Rectangle 2"/>
          <p:cNvSpPr>
            <a:spLocks noGrp="1" noRot="1" noChangeAspect="1" noChangeArrowheads="1" noTextEdit="1"/>
          </p:cNvSpPr>
          <p:nvPr>
            <p:ph type="sldImg"/>
          </p:nvPr>
        </p:nvSpPr>
        <p:spPr>
          <a:xfrm>
            <a:off x="1143000" y="685800"/>
            <a:ext cx="4572000" cy="3429000"/>
          </a:xfrm>
          <a:ln/>
        </p:spPr>
      </p:sp>
      <p:sp>
        <p:nvSpPr>
          <p:cNvPr id="612355"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325C7B0-B659-4ADD-939B-076CEA28017D}" type="slidenum">
              <a:rPr lang="en-US" altLang="zh-TW"/>
              <a:pPr/>
              <a:t>30</a:t>
            </a:fld>
            <a:endParaRPr lang="en-US" altLang="zh-TW"/>
          </a:p>
        </p:txBody>
      </p:sp>
      <p:sp>
        <p:nvSpPr>
          <p:cNvPr id="3081218" name="Rectangle 2"/>
          <p:cNvSpPr>
            <a:spLocks noGrp="1" noRot="1" noChangeAspect="1" noChangeArrowheads="1" noTextEdit="1"/>
          </p:cNvSpPr>
          <p:nvPr>
            <p:ph type="sldImg"/>
          </p:nvPr>
        </p:nvSpPr>
        <p:spPr>
          <a:xfrm>
            <a:off x="1143000" y="685800"/>
            <a:ext cx="4572000" cy="3429000"/>
          </a:xfrm>
          <a:ln/>
        </p:spPr>
      </p:sp>
      <p:sp>
        <p:nvSpPr>
          <p:cNvPr id="3081219"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DA44D88-66FA-46C6-B8C5-747CC4E79ECD}" type="slidenum">
              <a:rPr lang="en-US" altLang="zh-TW"/>
              <a:pPr/>
              <a:t>31</a:t>
            </a:fld>
            <a:endParaRPr lang="en-US" altLang="zh-TW"/>
          </a:p>
        </p:txBody>
      </p:sp>
      <p:sp>
        <p:nvSpPr>
          <p:cNvPr id="3083266" name="Rectangle 2"/>
          <p:cNvSpPr>
            <a:spLocks noGrp="1" noRot="1" noChangeAspect="1" noChangeArrowheads="1" noTextEdit="1"/>
          </p:cNvSpPr>
          <p:nvPr>
            <p:ph type="sldImg"/>
          </p:nvPr>
        </p:nvSpPr>
        <p:spPr>
          <a:xfrm>
            <a:off x="1143000" y="685800"/>
            <a:ext cx="4572000" cy="3429000"/>
          </a:xfrm>
          <a:ln/>
        </p:spPr>
      </p:sp>
      <p:sp>
        <p:nvSpPr>
          <p:cNvPr id="3083267"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EC11306-0FDB-4B57-93DD-B234C05A7755}" type="slidenum">
              <a:rPr lang="en-US" altLang="zh-TW"/>
              <a:pPr/>
              <a:t>32</a:t>
            </a:fld>
            <a:endParaRPr lang="en-US" altLang="zh-TW"/>
          </a:p>
        </p:txBody>
      </p:sp>
      <p:sp>
        <p:nvSpPr>
          <p:cNvPr id="3085314" name="Rectangle 2"/>
          <p:cNvSpPr>
            <a:spLocks noGrp="1" noRot="1" noChangeAspect="1" noChangeArrowheads="1" noTextEdit="1"/>
          </p:cNvSpPr>
          <p:nvPr>
            <p:ph type="sldImg"/>
          </p:nvPr>
        </p:nvSpPr>
        <p:spPr>
          <a:xfrm>
            <a:off x="1143000" y="685800"/>
            <a:ext cx="4572000" cy="3429000"/>
          </a:xfrm>
          <a:ln/>
        </p:spPr>
      </p:sp>
      <p:sp>
        <p:nvSpPr>
          <p:cNvPr id="3085315"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EA5A697-C573-4C4A-85D6-2FA34D8475D0}" type="slidenum">
              <a:rPr lang="en-US" altLang="zh-TW"/>
              <a:pPr/>
              <a:t>33</a:t>
            </a:fld>
            <a:endParaRPr lang="en-US" altLang="zh-TW"/>
          </a:p>
        </p:txBody>
      </p:sp>
      <p:sp>
        <p:nvSpPr>
          <p:cNvPr id="3087362" name="Rectangle 2"/>
          <p:cNvSpPr>
            <a:spLocks noGrp="1" noRot="1" noChangeAspect="1" noChangeArrowheads="1" noTextEdit="1"/>
          </p:cNvSpPr>
          <p:nvPr>
            <p:ph type="sldImg"/>
          </p:nvPr>
        </p:nvSpPr>
        <p:spPr>
          <a:xfrm>
            <a:off x="1143000" y="685800"/>
            <a:ext cx="4572000" cy="3429000"/>
          </a:xfrm>
          <a:ln/>
        </p:spPr>
      </p:sp>
      <p:sp>
        <p:nvSpPr>
          <p:cNvPr id="3087363"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FC4A33A-89E6-4012-8C4E-B4FD43163C88}" type="slidenum">
              <a:rPr lang="en-US" altLang="zh-TW"/>
              <a:pPr/>
              <a:t>34</a:t>
            </a:fld>
            <a:endParaRPr lang="en-US" altLang="zh-TW"/>
          </a:p>
        </p:txBody>
      </p:sp>
      <p:sp>
        <p:nvSpPr>
          <p:cNvPr id="3089410" name="Rectangle 2"/>
          <p:cNvSpPr>
            <a:spLocks noGrp="1" noRot="1" noChangeAspect="1" noChangeArrowheads="1" noTextEdit="1"/>
          </p:cNvSpPr>
          <p:nvPr>
            <p:ph type="sldImg"/>
          </p:nvPr>
        </p:nvSpPr>
        <p:spPr>
          <a:xfrm>
            <a:off x="1143000" y="685800"/>
            <a:ext cx="4572000" cy="3429000"/>
          </a:xfrm>
          <a:ln/>
        </p:spPr>
      </p:sp>
      <p:sp>
        <p:nvSpPr>
          <p:cNvPr id="3089411"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0AA06F3-B206-40B9-8BC1-13B51413113D}" type="slidenum">
              <a:rPr lang="en-US" altLang="zh-TW"/>
              <a:pPr/>
              <a:t>35</a:t>
            </a:fld>
            <a:endParaRPr lang="en-US" altLang="zh-TW"/>
          </a:p>
        </p:txBody>
      </p:sp>
      <p:sp>
        <p:nvSpPr>
          <p:cNvPr id="3091458" name="Rectangle 2"/>
          <p:cNvSpPr>
            <a:spLocks noGrp="1" noRot="1" noChangeAspect="1" noChangeArrowheads="1" noTextEdit="1"/>
          </p:cNvSpPr>
          <p:nvPr>
            <p:ph type="sldImg"/>
          </p:nvPr>
        </p:nvSpPr>
        <p:spPr>
          <a:xfrm>
            <a:off x="1143000" y="685800"/>
            <a:ext cx="4572000" cy="3429000"/>
          </a:xfrm>
          <a:ln/>
        </p:spPr>
      </p:sp>
      <p:sp>
        <p:nvSpPr>
          <p:cNvPr id="3091459"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2696AF6-938E-47FC-8EE2-0E35A453C4A6}" type="slidenum">
              <a:rPr lang="en-US" altLang="zh-TW"/>
              <a:pPr/>
              <a:t>36</a:t>
            </a:fld>
            <a:endParaRPr lang="en-US" altLang="zh-TW"/>
          </a:p>
        </p:txBody>
      </p:sp>
      <p:sp>
        <p:nvSpPr>
          <p:cNvPr id="3093506" name="Rectangle 2"/>
          <p:cNvSpPr>
            <a:spLocks noGrp="1" noRot="1" noChangeAspect="1" noChangeArrowheads="1" noTextEdit="1"/>
          </p:cNvSpPr>
          <p:nvPr>
            <p:ph type="sldImg"/>
          </p:nvPr>
        </p:nvSpPr>
        <p:spPr>
          <a:xfrm>
            <a:off x="1143000" y="685800"/>
            <a:ext cx="4572000" cy="3429000"/>
          </a:xfrm>
          <a:ln/>
        </p:spPr>
      </p:sp>
      <p:sp>
        <p:nvSpPr>
          <p:cNvPr id="3093507"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AE31615-A624-4B60-A544-B95F4F7C968A}" type="slidenum">
              <a:rPr lang="en-US" altLang="zh-TW"/>
              <a:pPr/>
              <a:t>37</a:t>
            </a:fld>
            <a:endParaRPr lang="en-US" altLang="zh-TW"/>
          </a:p>
        </p:txBody>
      </p:sp>
      <p:sp>
        <p:nvSpPr>
          <p:cNvPr id="3095554" name="Rectangle 2"/>
          <p:cNvSpPr>
            <a:spLocks noGrp="1" noRot="1" noChangeAspect="1" noChangeArrowheads="1" noTextEdit="1"/>
          </p:cNvSpPr>
          <p:nvPr>
            <p:ph type="sldImg"/>
          </p:nvPr>
        </p:nvSpPr>
        <p:spPr>
          <a:xfrm>
            <a:off x="1143000" y="685800"/>
            <a:ext cx="4572000" cy="3429000"/>
          </a:xfrm>
          <a:ln/>
        </p:spPr>
      </p:sp>
      <p:sp>
        <p:nvSpPr>
          <p:cNvPr id="3095555"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94808-C7E6-41D5-99D1-86F93A41C6AC}" type="slidenum">
              <a:rPr lang="en-US" altLang="zh-TW"/>
              <a:pPr/>
              <a:t>19</a:t>
            </a:fld>
            <a:endParaRPr lang="en-US" altLang="zh-TW" dirty="0"/>
          </a:p>
        </p:txBody>
      </p:sp>
      <p:sp>
        <p:nvSpPr>
          <p:cNvPr id="615426" name="Rectangle 2"/>
          <p:cNvSpPr>
            <a:spLocks noGrp="1" noRot="1" noChangeAspect="1" noChangeArrowheads="1" noTextEdit="1"/>
          </p:cNvSpPr>
          <p:nvPr>
            <p:ph type="sldImg"/>
          </p:nvPr>
        </p:nvSpPr>
        <p:spPr>
          <a:xfrm>
            <a:off x="1143000" y="685800"/>
            <a:ext cx="4572000" cy="3429000"/>
          </a:xfrm>
          <a:ln/>
        </p:spPr>
      </p:sp>
      <p:sp>
        <p:nvSpPr>
          <p:cNvPr id="615427"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5CB74AE-9923-4006-9E86-EFC009D5FF01}" type="slidenum">
              <a:rPr lang="en-US" altLang="zh-TW"/>
              <a:pPr/>
              <a:t>38</a:t>
            </a:fld>
            <a:endParaRPr lang="en-US" altLang="zh-TW"/>
          </a:p>
        </p:txBody>
      </p:sp>
      <p:sp>
        <p:nvSpPr>
          <p:cNvPr id="3097602" name="Rectangle 2"/>
          <p:cNvSpPr>
            <a:spLocks noGrp="1" noRot="1" noChangeAspect="1" noChangeArrowheads="1" noTextEdit="1"/>
          </p:cNvSpPr>
          <p:nvPr>
            <p:ph type="sldImg"/>
          </p:nvPr>
        </p:nvSpPr>
        <p:spPr>
          <a:xfrm>
            <a:off x="1143000" y="685800"/>
            <a:ext cx="4572000" cy="3429000"/>
          </a:xfrm>
          <a:ln/>
        </p:spPr>
      </p:sp>
      <p:sp>
        <p:nvSpPr>
          <p:cNvPr id="3097603"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1379A82-9724-47A2-BC0F-19D3DF67F136}" type="slidenum">
              <a:rPr lang="en-US" altLang="zh-TW"/>
              <a:pPr/>
              <a:t>39</a:t>
            </a:fld>
            <a:endParaRPr lang="en-US" altLang="zh-TW"/>
          </a:p>
        </p:txBody>
      </p:sp>
      <p:sp>
        <p:nvSpPr>
          <p:cNvPr id="3099650" name="Rectangle 2"/>
          <p:cNvSpPr>
            <a:spLocks noGrp="1" noRot="1" noChangeAspect="1" noChangeArrowheads="1" noTextEdit="1"/>
          </p:cNvSpPr>
          <p:nvPr>
            <p:ph type="sldImg"/>
          </p:nvPr>
        </p:nvSpPr>
        <p:spPr>
          <a:xfrm>
            <a:off x="1143000" y="685800"/>
            <a:ext cx="4572000" cy="3429000"/>
          </a:xfrm>
          <a:ln/>
        </p:spPr>
      </p:sp>
      <p:sp>
        <p:nvSpPr>
          <p:cNvPr id="3099651"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53D7B9B-C71B-450A-8EF3-A564E5E21180}" type="slidenum">
              <a:rPr lang="en-US" altLang="zh-TW"/>
              <a:pPr/>
              <a:t>40</a:t>
            </a:fld>
            <a:endParaRPr lang="en-US" altLang="zh-TW"/>
          </a:p>
        </p:txBody>
      </p:sp>
      <p:sp>
        <p:nvSpPr>
          <p:cNvPr id="3101698" name="Rectangle 2"/>
          <p:cNvSpPr>
            <a:spLocks noGrp="1" noRot="1" noChangeAspect="1" noChangeArrowheads="1" noTextEdit="1"/>
          </p:cNvSpPr>
          <p:nvPr>
            <p:ph type="sldImg"/>
          </p:nvPr>
        </p:nvSpPr>
        <p:spPr>
          <a:xfrm>
            <a:off x="1143000" y="685800"/>
            <a:ext cx="4572000" cy="3429000"/>
          </a:xfrm>
          <a:ln/>
        </p:spPr>
      </p:sp>
      <p:sp>
        <p:nvSpPr>
          <p:cNvPr id="3101699"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3769362-B783-4C9E-8A02-F1A043CBAEF5}" type="slidenum">
              <a:rPr lang="en-US" altLang="zh-TW"/>
              <a:pPr/>
              <a:t>41</a:t>
            </a:fld>
            <a:endParaRPr lang="en-US" altLang="zh-TW"/>
          </a:p>
        </p:txBody>
      </p:sp>
      <p:sp>
        <p:nvSpPr>
          <p:cNvPr id="3103746" name="Rectangle 2"/>
          <p:cNvSpPr>
            <a:spLocks noGrp="1" noRot="1" noChangeAspect="1" noChangeArrowheads="1" noTextEdit="1"/>
          </p:cNvSpPr>
          <p:nvPr>
            <p:ph type="sldImg"/>
          </p:nvPr>
        </p:nvSpPr>
        <p:spPr>
          <a:xfrm>
            <a:off x="1143000" y="685800"/>
            <a:ext cx="4572000" cy="3429000"/>
          </a:xfrm>
          <a:ln/>
        </p:spPr>
      </p:sp>
      <p:sp>
        <p:nvSpPr>
          <p:cNvPr id="3103747"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BFEBFB3-2E8C-4FAC-9266-A7258435349F}" type="slidenum">
              <a:rPr lang="en-US" altLang="zh-TW"/>
              <a:pPr/>
              <a:t>42</a:t>
            </a:fld>
            <a:endParaRPr lang="en-US" altLang="zh-TW"/>
          </a:p>
        </p:txBody>
      </p:sp>
      <p:sp>
        <p:nvSpPr>
          <p:cNvPr id="3105794" name="Rectangle 2"/>
          <p:cNvSpPr>
            <a:spLocks noGrp="1" noRot="1" noChangeAspect="1" noChangeArrowheads="1" noTextEdit="1"/>
          </p:cNvSpPr>
          <p:nvPr>
            <p:ph type="sldImg"/>
          </p:nvPr>
        </p:nvSpPr>
        <p:spPr>
          <a:xfrm>
            <a:off x="1143000" y="685800"/>
            <a:ext cx="4572000" cy="3429000"/>
          </a:xfrm>
          <a:ln/>
        </p:spPr>
      </p:sp>
      <p:sp>
        <p:nvSpPr>
          <p:cNvPr id="3105795"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5504FF9-0A47-4A31-BA8D-D8C51B16B6D5}" type="slidenum">
              <a:rPr lang="en-US" altLang="zh-TW"/>
              <a:pPr/>
              <a:t>43</a:t>
            </a:fld>
            <a:endParaRPr lang="en-US" altLang="zh-TW"/>
          </a:p>
        </p:txBody>
      </p:sp>
      <p:sp>
        <p:nvSpPr>
          <p:cNvPr id="3107842" name="Rectangle 2"/>
          <p:cNvSpPr>
            <a:spLocks noGrp="1" noRot="1" noChangeAspect="1" noChangeArrowheads="1" noTextEdit="1"/>
          </p:cNvSpPr>
          <p:nvPr>
            <p:ph type="sldImg"/>
          </p:nvPr>
        </p:nvSpPr>
        <p:spPr>
          <a:xfrm>
            <a:off x="1143000" y="685800"/>
            <a:ext cx="4572000" cy="3429000"/>
          </a:xfrm>
          <a:ln/>
        </p:spPr>
      </p:sp>
      <p:sp>
        <p:nvSpPr>
          <p:cNvPr id="3107843"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790936-E93D-45EB-B5F0-001282DA7765}" type="slidenum">
              <a:rPr lang="en-US" altLang="zh-TW"/>
              <a:pPr/>
              <a:t>44</a:t>
            </a:fld>
            <a:endParaRPr lang="en-US" altLang="zh-TW"/>
          </a:p>
        </p:txBody>
      </p:sp>
      <p:sp>
        <p:nvSpPr>
          <p:cNvPr id="3109890" name="Rectangle 2"/>
          <p:cNvSpPr>
            <a:spLocks noGrp="1" noRot="1" noChangeAspect="1" noChangeArrowheads="1" noTextEdit="1"/>
          </p:cNvSpPr>
          <p:nvPr>
            <p:ph type="sldImg"/>
          </p:nvPr>
        </p:nvSpPr>
        <p:spPr>
          <a:xfrm>
            <a:off x="1143000" y="685800"/>
            <a:ext cx="4572000" cy="3429000"/>
          </a:xfrm>
          <a:ln/>
        </p:spPr>
      </p:sp>
      <p:sp>
        <p:nvSpPr>
          <p:cNvPr id="3109891"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6E7D669-4A7F-4319-BF53-3E9E2D619ECC}" type="slidenum">
              <a:rPr lang="en-US" altLang="zh-TW"/>
              <a:pPr/>
              <a:t>45</a:t>
            </a:fld>
            <a:endParaRPr lang="en-US" altLang="zh-TW"/>
          </a:p>
        </p:txBody>
      </p:sp>
      <p:sp>
        <p:nvSpPr>
          <p:cNvPr id="3111938" name="Rectangle 2"/>
          <p:cNvSpPr>
            <a:spLocks noGrp="1" noRot="1" noChangeAspect="1" noChangeArrowheads="1" noTextEdit="1"/>
          </p:cNvSpPr>
          <p:nvPr>
            <p:ph type="sldImg"/>
          </p:nvPr>
        </p:nvSpPr>
        <p:spPr>
          <a:xfrm>
            <a:off x="1143000" y="685800"/>
            <a:ext cx="4572000" cy="3429000"/>
          </a:xfrm>
          <a:ln/>
        </p:spPr>
      </p:sp>
      <p:sp>
        <p:nvSpPr>
          <p:cNvPr id="3111939"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1A82CB7-1964-417F-9EE4-3625696BC6FF}" type="slidenum">
              <a:rPr lang="en-US" altLang="zh-TW"/>
              <a:pPr/>
              <a:t>46</a:t>
            </a:fld>
            <a:endParaRPr lang="en-US" altLang="zh-TW"/>
          </a:p>
        </p:txBody>
      </p:sp>
      <p:sp>
        <p:nvSpPr>
          <p:cNvPr id="3113986" name="Rectangle 2"/>
          <p:cNvSpPr>
            <a:spLocks noGrp="1" noRot="1" noChangeAspect="1" noChangeArrowheads="1" noTextEdit="1"/>
          </p:cNvSpPr>
          <p:nvPr>
            <p:ph type="sldImg"/>
          </p:nvPr>
        </p:nvSpPr>
        <p:spPr>
          <a:xfrm>
            <a:off x="1143000" y="685800"/>
            <a:ext cx="4572000" cy="3429000"/>
          </a:xfrm>
          <a:ln/>
        </p:spPr>
      </p:sp>
      <p:sp>
        <p:nvSpPr>
          <p:cNvPr id="3113987"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BF0887F-1178-49ED-9341-9B2D5520303B}" type="slidenum">
              <a:rPr lang="en-US" altLang="zh-TW"/>
              <a:pPr/>
              <a:t>47</a:t>
            </a:fld>
            <a:endParaRPr lang="en-US" altLang="zh-TW"/>
          </a:p>
        </p:txBody>
      </p:sp>
      <p:sp>
        <p:nvSpPr>
          <p:cNvPr id="3116034" name="Rectangle 2"/>
          <p:cNvSpPr>
            <a:spLocks noGrp="1" noRot="1" noChangeAspect="1" noChangeArrowheads="1" noTextEdit="1"/>
          </p:cNvSpPr>
          <p:nvPr>
            <p:ph type="sldImg"/>
          </p:nvPr>
        </p:nvSpPr>
        <p:spPr>
          <a:xfrm>
            <a:off x="1143000" y="685800"/>
            <a:ext cx="4572000" cy="3429000"/>
          </a:xfrm>
          <a:ln/>
        </p:spPr>
      </p:sp>
      <p:sp>
        <p:nvSpPr>
          <p:cNvPr id="3116035"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E8887-8787-47EC-AD15-020B1146FCD5}" type="slidenum">
              <a:rPr lang="en-US" altLang="zh-TW"/>
              <a:pPr/>
              <a:t>20</a:t>
            </a:fld>
            <a:endParaRPr lang="en-US" altLang="zh-TW" dirty="0"/>
          </a:p>
        </p:txBody>
      </p:sp>
      <p:sp>
        <p:nvSpPr>
          <p:cNvPr id="595970" name="Rectangle 2"/>
          <p:cNvSpPr>
            <a:spLocks noGrp="1" noRot="1" noChangeAspect="1" noChangeArrowheads="1" noTextEdit="1"/>
          </p:cNvSpPr>
          <p:nvPr>
            <p:ph type="sldImg"/>
          </p:nvPr>
        </p:nvSpPr>
        <p:spPr>
          <a:xfrm>
            <a:off x="1143000" y="685800"/>
            <a:ext cx="4572000" cy="3429000"/>
          </a:xfrm>
          <a:ln/>
        </p:spPr>
      </p:sp>
      <p:sp>
        <p:nvSpPr>
          <p:cNvPr id="595971"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4034A50-957E-45B5-A9FE-DE69A02B6880}" type="slidenum">
              <a:rPr lang="en-US" altLang="zh-TW"/>
              <a:pPr/>
              <a:t>48</a:t>
            </a:fld>
            <a:endParaRPr lang="en-US" altLang="zh-TW"/>
          </a:p>
        </p:txBody>
      </p:sp>
      <p:sp>
        <p:nvSpPr>
          <p:cNvPr id="3118082" name="Rectangle 2"/>
          <p:cNvSpPr>
            <a:spLocks noGrp="1" noRot="1" noChangeAspect="1" noChangeArrowheads="1" noTextEdit="1"/>
          </p:cNvSpPr>
          <p:nvPr>
            <p:ph type="sldImg"/>
          </p:nvPr>
        </p:nvSpPr>
        <p:spPr>
          <a:xfrm>
            <a:off x="1143000" y="685800"/>
            <a:ext cx="4572000" cy="3429000"/>
          </a:xfrm>
          <a:ln/>
        </p:spPr>
      </p:sp>
      <p:sp>
        <p:nvSpPr>
          <p:cNvPr id="3118083"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3231595-1445-4332-B9D2-A95641349AB7}" type="slidenum">
              <a:rPr lang="en-US" altLang="zh-TW"/>
              <a:pPr/>
              <a:t>49</a:t>
            </a:fld>
            <a:endParaRPr lang="en-US" altLang="zh-TW"/>
          </a:p>
        </p:txBody>
      </p:sp>
      <p:sp>
        <p:nvSpPr>
          <p:cNvPr id="3120130" name="Rectangle 2"/>
          <p:cNvSpPr>
            <a:spLocks noGrp="1" noRot="1" noChangeAspect="1" noChangeArrowheads="1" noTextEdit="1"/>
          </p:cNvSpPr>
          <p:nvPr>
            <p:ph type="sldImg"/>
          </p:nvPr>
        </p:nvSpPr>
        <p:spPr>
          <a:xfrm>
            <a:off x="1143000" y="685800"/>
            <a:ext cx="4572000" cy="3429000"/>
          </a:xfrm>
          <a:ln/>
        </p:spPr>
      </p:sp>
      <p:sp>
        <p:nvSpPr>
          <p:cNvPr id="3120131"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3DE48CF-5719-4399-B164-0C84CDD59DC0}" type="slidenum">
              <a:rPr lang="en-US" altLang="zh-TW"/>
              <a:pPr/>
              <a:t>50</a:t>
            </a:fld>
            <a:endParaRPr lang="en-US" altLang="zh-TW"/>
          </a:p>
        </p:txBody>
      </p:sp>
      <p:sp>
        <p:nvSpPr>
          <p:cNvPr id="3122178" name="Rectangle 2"/>
          <p:cNvSpPr>
            <a:spLocks noGrp="1" noRot="1" noChangeAspect="1" noChangeArrowheads="1" noTextEdit="1"/>
          </p:cNvSpPr>
          <p:nvPr>
            <p:ph type="sldImg"/>
          </p:nvPr>
        </p:nvSpPr>
        <p:spPr>
          <a:xfrm>
            <a:off x="1143000" y="685800"/>
            <a:ext cx="4572000" cy="3429000"/>
          </a:xfrm>
          <a:ln/>
        </p:spPr>
      </p:sp>
      <p:sp>
        <p:nvSpPr>
          <p:cNvPr id="3122179"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921657A-7525-4D92-A562-9E3B32603E17}" type="slidenum">
              <a:rPr lang="en-US" altLang="zh-TW"/>
              <a:pPr/>
              <a:t>51</a:t>
            </a:fld>
            <a:endParaRPr lang="en-US" altLang="zh-TW"/>
          </a:p>
        </p:txBody>
      </p:sp>
      <p:sp>
        <p:nvSpPr>
          <p:cNvPr id="3124226" name="Rectangle 2"/>
          <p:cNvSpPr>
            <a:spLocks noGrp="1" noRot="1" noChangeAspect="1" noChangeArrowheads="1" noTextEdit="1"/>
          </p:cNvSpPr>
          <p:nvPr>
            <p:ph type="sldImg"/>
          </p:nvPr>
        </p:nvSpPr>
        <p:spPr>
          <a:xfrm>
            <a:off x="1143000" y="685800"/>
            <a:ext cx="4572000" cy="3429000"/>
          </a:xfrm>
          <a:ln/>
        </p:spPr>
      </p:sp>
      <p:sp>
        <p:nvSpPr>
          <p:cNvPr id="3124227"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2F891AA-B4C7-47CE-8A26-BC5FB2AEB094}" type="slidenum">
              <a:rPr lang="en-US" altLang="zh-TW"/>
              <a:pPr/>
              <a:t>52</a:t>
            </a:fld>
            <a:endParaRPr lang="en-US" altLang="zh-TW"/>
          </a:p>
        </p:txBody>
      </p:sp>
      <p:sp>
        <p:nvSpPr>
          <p:cNvPr id="3126274" name="Rectangle 2"/>
          <p:cNvSpPr>
            <a:spLocks noGrp="1" noRot="1" noChangeAspect="1" noChangeArrowheads="1" noTextEdit="1"/>
          </p:cNvSpPr>
          <p:nvPr>
            <p:ph type="sldImg"/>
          </p:nvPr>
        </p:nvSpPr>
        <p:spPr>
          <a:xfrm>
            <a:off x="1143000" y="685800"/>
            <a:ext cx="4572000" cy="3429000"/>
          </a:xfrm>
          <a:ln/>
        </p:spPr>
      </p:sp>
      <p:sp>
        <p:nvSpPr>
          <p:cNvPr id="3126275"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6B16EBE-D522-4324-99DA-33C7F7279B9A}" type="slidenum">
              <a:rPr lang="en-US" altLang="zh-TW"/>
              <a:pPr/>
              <a:t>53</a:t>
            </a:fld>
            <a:endParaRPr lang="en-US" altLang="zh-TW"/>
          </a:p>
        </p:txBody>
      </p:sp>
      <p:sp>
        <p:nvSpPr>
          <p:cNvPr id="3128322" name="Rectangle 2"/>
          <p:cNvSpPr>
            <a:spLocks noGrp="1" noRot="1" noChangeAspect="1" noChangeArrowheads="1" noTextEdit="1"/>
          </p:cNvSpPr>
          <p:nvPr>
            <p:ph type="sldImg"/>
          </p:nvPr>
        </p:nvSpPr>
        <p:spPr>
          <a:xfrm>
            <a:off x="1143000" y="685800"/>
            <a:ext cx="4572000" cy="3429000"/>
          </a:xfrm>
          <a:ln/>
        </p:spPr>
      </p:sp>
      <p:sp>
        <p:nvSpPr>
          <p:cNvPr id="3128323"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9B54FEE-DE22-4D12-8EE0-4773E4B3967A}" type="slidenum">
              <a:rPr lang="en-US" altLang="zh-TW"/>
              <a:pPr/>
              <a:t>54</a:t>
            </a:fld>
            <a:endParaRPr lang="en-US" altLang="zh-TW"/>
          </a:p>
        </p:txBody>
      </p:sp>
      <p:sp>
        <p:nvSpPr>
          <p:cNvPr id="3130370" name="Rectangle 2"/>
          <p:cNvSpPr>
            <a:spLocks noGrp="1" noRot="1" noChangeAspect="1" noChangeArrowheads="1" noTextEdit="1"/>
          </p:cNvSpPr>
          <p:nvPr>
            <p:ph type="sldImg"/>
          </p:nvPr>
        </p:nvSpPr>
        <p:spPr>
          <a:xfrm>
            <a:off x="1143000" y="685800"/>
            <a:ext cx="4572000" cy="3429000"/>
          </a:xfrm>
          <a:ln/>
        </p:spPr>
      </p:sp>
      <p:sp>
        <p:nvSpPr>
          <p:cNvPr id="3130371"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3EDAF52-3603-49DC-8550-E6C8A1BCC4B7}" type="slidenum">
              <a:rPr lang="en-US" altLang="zh-TW"/>
              <a:pPr/>
              <a:t>55</a:t>
            </a:fld>
            <a:endParaRPr lang="en-US" altLang="zh-TW"/>
          </a:p>
        </p:txBody>
      </p:sp>
      <p:sp>
        <p:nvSpPr>
          <p:cNvPr id="3132418" name="Rectangle 2"/>
          <p:cNvSpPr>
            <a:spLocks noGrp="1" noRot="1" noChangeAspect="1" noChangeArrowheads="1" noTextEdit="1"/>
          </p:cNvSpPr>
          <p:nvPr>
            <p:ph type="sldImg"/>
          </p:nvPr>
        </p:nvSpPr>
        <p:spPr>
          <a:xfrm>
            <a:off x="1143000" y="685800"/>
            <a:ext cx="4572000" cy="3429000"/>
          </a:xfrm>
          <a:ln/>
        </p:spPr>
      </p:sp>
      <p:sp>
        <p:nvSpPr>
          <p:cNvPr id="3132419"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6078329-AF02-447A-89CC-D0D829A79D92}" type="slidenum">
              <a:rPr lang="en-US" altLang="zh-TW"/>
              <a:pPr/>
              <a:t>56</a:t>
            </a:fld>
            <a:endParaRPr lang="en-US" altLang="zh-TW"/>
          </a:p>
        </p:txBody>
      </p:sp>
      <p:sp>
        <p:nvSpPr>
          <p:cNvPr id="3134466" name="Rectangle 2"/>
          <p:cNvSpPr>
            <a:spLocks noGrp="1" noRot="1" noChangeAspect="1" noChangeArrowheads="1" noTextEdit="1"/>
          </p:cNvSpPr>
          <p:nvPr>
            <p:ph type="sldImg"/>
          </p:nvPr>
        </p:nvSpPr>
        <p:spPr>
          <a:xfrm>
            <a:off x="1143000" y="685800"/>
            <a:ext cx="4572000" cy="3429000"/>
          </a:xfrm>
          <a:ln/>
        </p:spPr>
      </p:sp>
      <p:sp>
        <p:nvSpPr>
          <p:cNvPr id="3134467"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93634A7-9165-4053-87FB-8C6377A59269}" type="slidenum">
              <a:rPr lang="en-US" altLang="zh-TW"/>
              <a:pPr/>
              <a:t>57</a:t>
            </a:fld>
            <a:endParaRPr lang="en-US" altLang="zh-TW"/>
          </a:p>
        </p:txBody>
      </p:sp>
      <p:sp>
        <p:nvSpPr>
          <p:cNvPr id="3136514" name="Rectangle 2"/>
          <p:cNvSpPr>
            <a:spLocks noGrp="1" noRot="1" noChangeAspect="1" noChangeArrowheads="1" noTextEdit="1"/>
          </p:cNvSpPr>
          <p:nvPr>
            <p:ph type="sldImg"/>
          </p:nvPr>
        </p:nvSpPr>
        <p:spPr>
          <a:xfrm>
            <a:off x="1143000" y="685800"/>
            <a:ext cx="4572000" cy="3429000"/>
          </a:xfrm>
          <a:ln/>
        </p:spPr>
      </p:sp>
      <p:sp>
        <p:nvSpPr>
          <p:cNvPr id="3136515" name="Rectangle 3"/>
          <p:cNvSpPr>
            <a:spLocks noGrp="1" noChangeArrowheads="1"/>
          </p:cNvSpPr>
          <p:nvPr>
            <p:ph type="body" idx="1"/>
          </p:nvPr>
        </p:nvSpPr>
        <p:spPr/>
        <p:txBody>
          <a:bodyPr/>
          <a:lstStyle/>
          <a:p>
            <a:endParaRPr lang="en-GB" altLang="zh-HK"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F2DD5-9CE4-4D67-9DCD-7DE4FB15F1B0}" type="slidenum">
              <a:rPr lang="en-US" altLang="zh-TW"/>
              <a:pPr/>
              <a:t>21</a:t>
            </a:fld>
            <a:endParaRPr lang="en-US" altLang="zh-TW" dirty="0"/>
          </a:p>
        </p:txBody>
      </p:sp>
      <p:sp>
        <p:nvSpPr>
          <p:cNvPr id="598018" name="Rectangle 2"/>
          <p:cNvSpPr>
            <a:spLocks noGrp="1" noRot="1" noChangeAspect="1" noChangeArrowheads="1" noTextEdit="1"/>
          </p:cNvSpPr>
          <p:nvPr>
            <p:ph type="sldImg"/>
          </p:nvPr>
        </p:nvSpPr>
        <p:spPr>
          <a:xfrm>
            <a:off x="1143000" y="685800"/>
            <a:ext cx="4572000" cy="3429000"/>
          </a:xfrm>
          <a:ln/>
        </p:spPr>
      </p:sp>
      <p:sp>
        <p:nvSpPr>
          <p:cNvPr id="598019"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E5C3267-89A8-412E-994D-FCB5D89B859D}" type="slidenum">
              <a:rPr lang="en-US" altLang="zh-TW"/>
              <a:pPr/>
              <a:t>60</a:t>
            </a:fld>
            <a:endParaRPr lang="en-US" altLang="zh-TW"/>
          </a:p>
        </p:txBody>
      </p:sp>
      <p:sp>
        <p:nvSpPr>
          <p:cNvPr id="3402754"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defTabSz="990600" eaLnBrk="0" hangingPunct="0">
              <a:defRPr kumimoji="1">
                <a:solidFill>
                  <a:schemeClr val="tx1"/>
                </a:solidFill>
                <a:latin typeface="Arial" pitchFamily="34" charset="0"/>
                <a:ea typeface="新細明體" pitchFamily="18" charset="-120"/>
              </a:defRPr>
            </a:lvl1pPr>
            <a:lvl2pPr marL="742950" indent="-285750" algn="l" defTabSz="990600" eaLnBrk="0" hangingPunct="0">
              <a:defRPr kumimoji="1">
                <a:solidFill>
                  <a:schemeClr val="tx1"/>
                </a:solidFill>
                <a:latin typeface="Arial" pitchFamily="34" charset="0"/>
                <a:ea typeface="新細明體" pitchFamily="18" charset="-120"/>
              </a:defRPr>
            </a:lvl2pPr>
            <a:lvl3pPr marL="1143000" indent="-228600" algn="l" defTabSz="990600" eaLnBrk="0" hangingPunct="0">
              <a:defRPr kumimoji="1">
                <a:solidFill>
                  <a:schemeClr val="tx1"/>
                </a:solidFill>
                <a:latin typeface="Arial" pitchFamily="34" charset="0"/>
                <a:ea typeface="新細明體" pitchFamily="18" charset="-120"/>
              </a:defRPr>
            </a:lvl3pPr>
            <a:lvl4pPr marL="1600200" indent="-228600" algn="l" defTabSz="990600" eaLnBrk="0" hangingPunct="0">
              <a:defRPr kumimoji="1">
                <a:solidFill>
                  <a:schemeClr val="tx1"/>
                </a:solidFill>
                <a:latin typeface="Arial" pitchFamily="34" charset="0"/>
                <a:ea typeface="新細明體" pitchFamily="18" charset="-120"/>
              </a:defRPr>
            </a:lvl4pPr>
            <a:lvl5pPr marL="2057400" indent="-228600" algn="l" defTabSz="990600" eaLnBrk="0" hangingPunct="0">
              <a:defRPr kumimoji="1">
                <a:solidFill>
                  <a:schemeClr val="tx1"/>
                </a:solidFill>
                <a:latin typeface="Arial" pitchFamily="34" charset="0"/>
                <a:ea typeface="新細明體" pitchFamily="18" charset="-120"/>
              </a:defRPr>
            </a:lvl5pPr>
            <a:lvl6pPr marL="2514600" indent="-228600" defTabSz="990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90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90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90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E7762C73-B636-4CEB-9C7A-02534EEA087D}" type="slidenum">
              <a:rPr lang="en-US" altLang="zh-TW" sz="1200">
                <a:solidFill>
                  <a:prstClr val="black"/>
                </a:solidFill>
              </a:rPr>
              <a:pPr algn="r" eaLnBrk="1" hangingPunct="1"/>
              <a:t>60</a:t>
            </a:fld>
            <a:endParaRPr lang="en-US" altLang="zh-TW" sz="1200">
              <a:solidFill>
                <a:prstClr val="black"/>
              </a:solidFill>
            </a:endParaRPr>
          </a:p>
        </p:txBody>
      </p:sp>
      <p:sp>
        <p:nvSpPr>
          <p:cNvPr id="3402755" name="Rectangle 2"/>
          <p:cNvSpPr>
            <a:spLocks noGrp="1" noRot="1" noChangeAspect="1" noChangeArrowheads="1" noTextEdit="1"/>
          </p:cNvSpPr>
          <p:nvPr>
            <p:ph type="sldImg"/>
          </p:nvPr>
        </p:nvSpPr>
        <p:spPr>
          <a:xfrm>
            <a:off x="1143000" y="685800"/>
            <a:ext cx="4572000" cy="3429000"/>
          </a:xfrm>
          <a:ln/>
        </p:spPr>
      </p:sp>
      <p:sp>
        <p:nvSpPr>
          <p:cNvPr id="3402756" name="Rectangle 3"/>
          <p:cNvSpPr>
            <a:spLocks noGrp="1" noChangeArrowheads="1"/>
          </p:cNvSpPr>
          <p:nvPr>
            <p:ph type="body" idx="1"/>
          </p:nvPr>
        </p:nvSpPr>
        <p:spPr/>
        <p:txBody>
          <a:bodyPr/>
          <a:lstStyle/>
          <a:p>
            <a:endParaRPr lang="zh-TW" alt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B57CD01-8D6A-41B2-8F86-883C0D2B8EFF}" type="slidenum">
              <a:rPr lang="en-US" altLang="zh-TW"/>
              <a:pPr/>
              <a:t>76</a:t>
            </a:fld>
            <a:endParaRPr lang="en-US" altLang="zh-TW"/>
          </a:p>
        </p:txBody>
      </p:sp>
      <p:sp>
        <p:nvSpPr>
          <p:cNvPr id="3048450" name="Rectangle 2"/>
          <p:cNvSpPr>
            <a:spLocks noGrp="1" noRot="1" noChangeAspect="1" noChangeArrowheads="1" noTextEdit="1"/>
          </p:cNvSpPr>
          <p:nvPr>
            <p:ph type="sldImg"/>
          </p:nvPr>
        </p:nvSpPr>
        <p:spPr>
          <a:xfrm>
            <a:off x="1143000" y="685800"/>
            <a:ext cx="4572000" cy="3429000"/>
          </a:xfrm>
          <a:ln/>
        </p:spPr>
      </p:sp>
      <p:sp>
        <p:nvSpPr>
          <p:cNvPr id="3048451" name="Rectangle 3"/>
          <p:cNvSpPr>
            <a:spLocks noGrp="1" noChangeArrowheads="1"/>
          </p:cNvSpPr>
          <p:nvPr>
            <p:ph type="body" idx="1"/>
          </p:nvPr>
        </p:nvSpPr>
        <p:spPr/>
        <p:txBody>
          <a:bodyPr/>
          <a:lstStyle/>
          <a:p>
            <a:endParaRPr lang="zh-TW" alt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64B03E7-2C4E-41B4-957B-EF44AD633E09}" type="slidenum">
              <a:rPr lang="en-US" altLang="zh-TW"/>
              <a:pPr/>
              <a:t>77</a:t>
            </a:fld>
            <a:endParaRPr lang="en-US" altLang="zh-TW"/>
          </a:p>
        </p:txBody>
      </p:sp>
      <p:sp>
        <p:nvSpPr>
          <p:cNvPr id="3013634" name="Rectangle 2"/>
          <p:cNvSpPr>
            <a:spLocks noGrp="1" noRot="1" noChangeAspect="1" noChangeArrowheads="1" noTextEdit="1"/>
          </p:cNvSpPr>
          <p:nvPr>
            <p:ph type="sldImg"/>
          </p:nvPr>
        </p:nvSpPr>
        <p:spPr>
          <a:xfrm>
            <a:off x="1141413" y="685800"/>
            <a:ext cx="4575175" cy="3430588"/>
          </a:xfrm>
          <a:ln/>
        </p:spPr>
      </p:sp>
      <p:sp>
        <p:nvSpPr>
          <p:cNvPr id="3013635" name="Rectangle 3"/>
          <p:cNvSpPr>
            <a:spLocks noGrp="1" noChangeArrowheads="1"/>
          </p:cNvSpPr>
          <p:nvPr>
            <p:ph type="body" idx="1"/>
          </p:nvPr>
        </p:nvSpPr>
        <p:spPr>
          <a:xfrm>
            <a:off x="685494" y="4344357"/>
            <a:ext cx="5487013" cy="4113169"/>
          </a:xfrm>
        </p:spPr>
        <p:txBody>
          <a:bodyPr/>
          <a:lstStyle/>
          <a:p>
            <a:endParaRPr lang="zh-TW"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09BB647-F2CA-46D1-B2E1-7156298EC5CA}" type="slidenum">
              <a:rPr lang="en-US" altLang="zh-TW"/>
              <a:pPr/>
              <a:t>111</a:t>
            </a:fld>
            <a:endParaRPr lang="en-US" altLang="zh-TW"/>
          </a:p>
        </p:txBody>
      </p:sp>
      <p:sp>
        <p:nvSpPr>
          <p:cNvPr id="3354626" name="Rectangle 2"/>
          <p:cNvSpPr>
            <a:spLocks noGrp="1" noRot="1" noChangeAspect="1" noChangeArrowheads="1" noTextEdit="1"/>
          </p:cNvSpPr>
          <p:nvPr>
            <p:ph type="sldImg"/>
          </p:nvPr>
        </p:nvSpPr>
        <p:spPr>
          <a:xfrm>
            <a:off x="1141413" y="685800"/>
            <a:ext cx="4575175" cy="3430588"/>
          </a:xfrm>
          <a:ln/>
        </p:spPr>
      </p:sp>
      <p:sp>
        <p:nvSpPr>
          <p:cNvPr id="3354627" name="Rectangle 3"/>
          <p:cNvSpPr>
            <a:spLocks noGrp="1" noChangeArrowheads="1"/>
          </p:cNvSpPr>
          <p:nvPr>
            <p:ph type="body" idx="1"/>
          </p:nvPr>
        </p:nvSpPr>
        <p:spPr>
          <a:xfrm>
            <a:off x="685494" y="4344357"/>
            <a:ext cx="5487013" cy="4113169"/>
          </a:xfrm>
        </p:spPr>
        <p:txBody>
          <a:bodyPr/>
          <a:lstStyle/>
          <a:p>
            <a:endParaRPr lang="zh-TW"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00503-A6E0-41CF-A7A6-75EFF998C47F}" type="slidenum">
              <a:rPr lang="en-US" altLang="zh-TW"/>
              <a:pPr/>
              <a:t>22</a:t>
            </a:fld>
            <a:endParaRPr lang="en-US" altLang="zh-TW" dirty="0"/>
          </a:p>
        </p:txBody>
      </p:sp>
      <p:sp>
        <p:nvSpPr>
          <p:cNvPr id="600066" name="Rectangle 2"/>
          <p:cNvSpPr>
            <a:spLocks noGrp="1" noRot="1" noChangeAspect="1" noChangeArrowheads="1" noTextEdit="1"/>
          </p:cNvSpPr>
          <p:nvPr>
            <p:ph type="sldImg"/>
          </p:nvPr>
        </p:nvSpPr>
        <p:spPr>
          <a:xfrm>
            <a:off x="1143000" y="685800"/>
            <a:ext cx="4572000" cy="3429000"/>
          </a:xfrm>
          <a:ln/>
        </p:spPr>
      </p:sp>
      <p:sp>
        <p:nvSpPr>
          <p:cNvPr id="600067"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A9B94-1837-435E-A97E-DB19AB0D3205}" type="slidenum">
              <a:rPr lang="en-US" altLang="zh-TW"/>
              <a:pPr/>
              <a:t>23</a:t>
            </a:fld>
            <a:endParaRPr lang="en-US" altLang="zh-TW" dirty="0"/>
          </a:p>
        </p:txBody>
      </p:sp>
      <p:sp>
        <p:nvSpPr>
          <p:cNvPr id="602114" name="Rectangle 2"/>
          <p:cNvSpPr>
            <a:spLocks noGrp="1" noRot="1" noChangeAspect="1" noChangeArrowheads="1" noTextEdit="1"/>
          </p:cNvSpPr>
          <p:nvPr>
            <p:ph type="sldImg"/>
          </p:nvPr>
        </p:nvSpPr>
        <p:spPr>
          <a:xfrm>
            <a:off x="1143000" y="685800"/>
            <a:ext cx="4572000" cy="3429000"/>
          </a:xfrm>
          <a:ln/>
        </p:spPr>
      </p:sp>
      <p:sp>
        <p:nvSpPr>
          <p:cNvPr id="602115"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8DC598-CBBE-4712-9D34-8596AF3C5F38}" type="slidenum">
              <a:rPr lang="en-US" altLang="zh-TW"/>
              <a:pPr/>
              <a:t>24</a:t>
            </a:fld>
            <a:endParaRPr lang="en-US" altLang="zh-TW" dirty="0"/>
          </a:p>
        </p:txBody>
      </p:sp>
      <p:sp>
        <p:nvSpPr>
          <p:cNvPr id="604162" name="Rectangle 2"/>
          <p:cNvSpPr>
            <a:spLocks noGrp="1" noRot="1" noChangeAspect="1" noChangeArrowheads="1" noTextEdit="1"/>
          </p:cNvSpPr>
          <p:nvPr>
            <p:ph type="sldImg"/>
          </p:nvPr>
        </p:nvSpPr>
        <p:spPr>
          <a:xfrm>
            <a:off x="1143000" y="685800"/>
            <a:ext cx="4572000" cy="3429000"/>
          </a:xfrm>
          <a:ln/>
        </p:spPr>
      </p:sp>
      <p:sp>
        <p:nvSpPr>
          <p:cNvPr id="604163"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513E6-C955-4358-BEBD-280748B37740}" type="slidenum">
              <a:rPr lang="en-US" altLang="zh-TW"/>
              <a:pPr/>
              <a:t>25</a:t>
            </a:fld>
            <a:endParaRPr lang="en-US" altLang="zh-TW" dirty="0"/>
          </a:p>
        </p:txBody>
      </p:sp>
      <p:sp>
        <p:nvSpPr>
          <p:cNvPr id="606210" name="Rectangle 2"/>
          <p:cNvSpPr>
            <a:spLocks noGrp="1" noRot="1" noChangeAspect="1" noChangeArrowheads="1" noTextEdit="1"/>
          </p:cNvSpPr>
          <p:nvPr>
            <p:ph type="sldImg"/>
          </p:nvPr>
        </p:nvSpPr>
        <p:spPr>
          <a:xfrm>
            <a:off x="1143000" y="685800"/>
            <a:ext cx="4572000" cy="3429000"/>
          </a:xfrm>
          <a:ln/>
        </p:spPr>
      </p:sp>
      <p:sp>
        <p:nvSpPr>
          <p:cNvPr id="606211"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965A0-B986-40E0-8A6B-07B90982D2BD}" type="slidenum">
              <a:rPr lang="en-US" altLang="zh-TW"/>
              <a:pPr/>
              <a:t>26</a:t>
            </a:fld>
            <a:endParaRPr lang="en-US" altLang="zh-TW" dirty="0"/>
          </a:p>
        </p:txBody>
      </p:sp>
      <p:sp>
        <p:nvSpPr>
          <p:cNvPr id="608258" name="Rectangle 2"/>
          <p:cNvSpPr>
            <a:spLocks noGrp="1" noRot="1" noChangeAspect="1" noChangeArrowheads="1" noTextEdit="1"/>
          </p:cNvSpPr>
          <p:nvPr>
            <p:ph type="sldImg"/>
          </p:nvPr>
        </p:nvSpPr>
        <p:spPr>
          <a:xfrm>
            <a:off x="1143000" y="685800"/>
            <a:ext cx="4572000" cy="3429000"/>
          </a:xfrm>
          <a:ln/>
        </p:spPr>
      </p:sp>
      <p:sp>
        <p:nvSpPr>
          <p:cNvPr id="608259" name="Rectangle 3"/>
          <p:cNvSpPr>
            <a:spLocks noGrp="1" noChangeArrowheads="1"/>
          </p:cNvSpPr>
          <p:nvPr>
            <p:ph type="body" idx="1"/>
          </p:nvPr>
        </p:nvSpPr>
        <p:spPr/>
        <p:txBody>
          <a:bodyPr/>
          <a:lstStyle/>
          <a:p>
            <a:endParaRPr lang="zh-HK" altLang="zh-H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35180" name="Rectangle 1036"/>
          <p:cNvSpPr>
            <a:spLocks noGrp="1" noChangeArrowheads="1"/>
          </p:cNvSpPr>
          <p:nvPr>
            <p:ph type="ctrTitle"/>
          </p:nvPr>
        </p:nvSpPr>
        <p:spPr>
          <a:xfrm>
            <a:off x="990600" y="1828800"/>
            <a:ext cx="7772400" cy="1143000"/>
          </a:xfrm>
        </p:spPr>
        <p:txBody>
          <a:bodyPr anchor="b"/>
          <a:lstStyle>
            <a:lvl1pPr>
              <a:defRPr>
                <a:solidFill>
                  <a:srgbClr val="800000"/>
                </a:solidFill>
              </a:defRPr>
            </a:lvl1pPr>
          </a:lstStyle>
          <a:p>
            <a:pPr lvl="0"/>
            <a:r>
              <a:rPr lang="zh-TW" altLang="en-US" noProof="0" smtClean="0"/>
              <a:t>按一下以編輯母片標題樣式</a:t>
            </a:r>
          </a:p>
        </p:txBody>
      </p:sp>
      <p:sp>
        <p:nvSpPr>
          <p:cNvPr id="135181" name="Rectangle 1037"/>
          <p:cNvSpPr>
            <a:spLocks noGrp="1" noChangeArrowheads="1"/>
          </p:cNvSpPr>
          <p:nvPr>
            <p:ph type="subTitle" idx="1"/>
          </p:nvPr>
        </p:nvSpPr>
        <p:spPr>
          <a:xfrm>
            <a:off x="1371600" y="3886200"/>
            <a:ext cx="6400800" cy="1752600"/>
          </a:xfrm>
        </p:spPr>
        <p:txBody>
          <a:bodyPr/>
          <a:lstStyle>
            <a:lvl1pPr marL="0" indent="0" algn="ctr">
              <a:defRPr/>
            </a:lvl1pPr>
          </a:lstStyle>
          <a:p>
            <a:pPr lvl="0"/>
            <a:r>
              <a:rPr lang="zh-TW" altLang="en-US" noProof="0" smtClean="0"/>
              <a:t>按一下以編輯母片副標題樣式</a:t>
            </a:r>
          </a:p>
        </p:txBody>
      </p:sp>
      <p:sp>
        <p:nvSpPr>
          <p:cNvPr id="135182" name="Rectangle 1038"/>
          <p:cNvSpPr>
            <a:spLocks noGrp="1" noChangeArrowheads="1"/>
          </p:cNvSpPr>
          <p:nvPr>
            <p:ph type="dt" sz="half" idx="2"/>
          </p:nvPr>
        </p:nvSpPr>
        <p:spPr bwMode="auto">
          <a:xfrm>
            <a:off x="9906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a:solidFill>
                  <a:schemeClr val="bg2"/>
                </a:solidFill>
              </a:defRPr>
            </a:lvl1pPr>
          </a:lstStyle>
          <a:p>
            <a:endParaRPr lang="en-US" altLang="zh-TW"/>
          </a:p>
        </p:txBody>
      </p:sp>
      <p:sp>
        <p:nvSpPr>
          <p:cNvPr id="135183" name="Rectangle 1039"/>
          <p:cNvSpPr>
            <a:spLocks noGrp="1" noChangeArrowheads="1"/>
          </p:cNvSpPr>
          <p:nvPr>
            <p:ph type="ftr" sz="quarter" idx="3"/>
          </p:nvPr>
        </p:nvSpPr>
        <p:spPr bwMode="auto">
          <a:xfrm>
            <a:off x="34290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a:solidFill>
                  <a:schemeClr val="bg2"/>
                </a:solidFill>
              </a:defRPr>
            </a:lvl1pPr>
          </a:lstStyle>
          <a:p>
            <a:endParaRPr lang="en-US" altLang="zh-TW"/>
          </a:p>
        </p:txBody>
      </p:sp>
      <p:sp>
        <p:nvSpPr>
          <p:cNvPr id="135184" name="Rectangle 1040"/>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E2D59471-A3D6-442A-B651-BE9C33184C04}"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投影片編號版面配置區 3"/>
          <p:cNvSpPr>
            <a:spLocks noGrp="1"/>
          </p:cNvSpPr>
          <p:nvPr>
            <p:ph type="sldNum" sz="quarter" idx="10"/>
          </p:nvPr>
        </p:nvSpPr>
        <p:spPr/>
        <p:txBody>
          <a:bodyPr/>
          <a:lstStyle>
            <a:lvl1pPr>
              <a:defRPr/>
            </a:lvl1pPr>
          </a:lstStyle>
          <a:p>
            <a:fld id="{6F39371F-6432-4D6C-A6AC-3EA6F47B3A82}" type="slidenum">
              <a:rPr lang="en-US" altLang="zh-TW"/>
              <a:pPr/>
              <a:t>‹#›</a:t>
            </a:fld>
            <a:endParaRPr lang="en-US" altLang="zh-TW"/>
          </a:p>
        </p:txBody>
      </p:sp>
    </p:spTree>
    <p:extLst>
      <p:ext uri="{BB962C8B-B14F-4D97-AF65-F5344CB8AC3E}">
        <p14:creationId xmlns:p14="http://schemas.microsoft.com/office/powerpoint/2010/main" val="5827822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ln/>
        </p:spPr>
        <p:txBody>
          <a:bodyPr/>
          <a:lstStyle>
            <a:lvl1pPr>
              <a:defRPr/>
            </a:lvl1pPr>
          </a:lstStyle>
          <a:p>
            <a:pPr>
              <a:defRPr/>
            </a:pPr>
            <a:fld id="{B4F75AD1-F9FD-4DDC-930E-14EF37DBD54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7615241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7"/>
          <p:cNvSpPr>
            <a:spLocks noGrp="1" noChangeArrowheads="1"/>
          </p:cNvSpPr>
          <p:nvPr>
            <p:ph type="sldNum" sz="quarter" idx="10"/>
          </p:nvPr>
        </p:nvSpPr>
        <p:spPr>
          <a:ln/>
        </p:spPr>
        <p:txBody>
          <a:bodyPr/>
          <a:lstStyle>
            <a:lvl1pPr>
              <a:defRPr/>
            </a:lvl1pPr>
          </a:lstStyle>
          <a:p>
            <a:pPr>
              <a:defRPr/>
            </a:pPr>
            <a:fld id="{7E53DD90-15C1-4C27-9ECB-66EFAF1A6E6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892783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7500" y="144463"/>
            <a:ext cx="2114550" cy="6713537"/>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323850" y="144463"/>
            <a:ext cx="6191250" cy="671353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7"/>
          <p:cNvSpPr>
            <a:spLocks noGrp="1" noChangeArrowheads="1"/>
          </p:cNvSpPr>
          <p:nvPr>
            <p:ph type="sldNum" sz="quarter" idx="10"/>
          </p:nvPr>
        </p:nvSpPr>
        <p:spPr>
          <a:ln/>
        </p:spPr>
        <p:txBody>
          <a:bodyPr/>
          <a:lstStyle>
            <a:lvl1pPr>
              <a:defRPr/>
            </a:lvl1pPr>
          </a:lstStyle>
          <a:p>
            <a:pPr>
              <a:defRPr/>
            </a:pPr>
            <a:fld id="{C60BF70B-F265-4233-9DF8-5590A7484EE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690487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65925" y="0"/>
            <a:ext cx="2193925" cy="685800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179388" y="0"/>
            <a:ext cx="6434137" cy="6858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投影片編號版面配置區 3"/>
          <p:cNvSpPr>
            <a:spLocks noGrp="1"/>
          </p:cNvSpPr>
          <p:nvPr>
            <p:ph type="sldNum" sz="quarter" idx="10"/>
          </p:nvPr>
        </p:nvSpPr>
        <p:spPr/>
        <p:txBody>
          <a:bodyPr/>
          <a:lstStyle>
            <a:lvl1pPr>
              <a:defRPr/>
            </a:lvl1pPr>
          </a:lstStyle>
          <a:p>
            <a:fld id="{66487240-4CF4-4D26-A629-F32AB6998F3A}" type="slidenum">
              <a:rPr lang="en-US" altLang="zh-TW"/>
              <a:pPr/>
              <a:t>‹#›</a:t>
            </a:fld>
            <a:endParaRPr lang="en-US" altLang="zh-TW"/>
          </a:p>
        </p:txBody>
      </p:sp>
    </p:spTree>
    <p:extLst>
      <p:ext uri="{BB962C8B-B14F-4D97-AF65-F5344CB8AC3E}">
        <p14:creationId xmlns:p14="http://schemas.microsoft.com/office/powerpoint/2010/main" val="2756198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116013" y="0"/>
            <a:ext cx="7793037" cy="1143000"/>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179388" y="1196975"/>
            <a:ext cx="4313237" cy="56610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5025" y="1196975"/>
            <a:ext cx="4314825" cy="56610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投影片編號版面配置區 4"/>
          <p:cNvSpPr>
            <a:spLocks noGrp="1"/>
          </p:cNvSpPr>
          <p:nvPr>
            <p:ph type="sldNum" sz="quarter" idx="10"/>
          </p:nvPr>
        </p:nvSpPr>
        <p:spPr>
          <a:xfrm>
            <a:off x="7275513" y="6453188"/>
            <a:ext cx="1905000" cy="457200"/>
          </a:xfrm>
        </p:spPr>
        <p:txBody>
          <a:bodyPr/>
          <a:lstStyle>
            <a:lvl1pPr>
              <a:defRPr/>
            </a:lvl1pPr>
          </a:lstStyle>
          <a:p>
            <a:fld id="{2440C596-0638-4DB1-839E-1EF3877C2F50}" type="slidenum">
              <a:rPr lang="en-US" altLang="zh-TW"/>
              <a:pPr/>
              <a:t>‹#›</a:t>
            </a:fld>
            <a:endParaRPr lang="en-US" altLang="zh-TW"/>
          </a:p>
        </p:txBody>
      </p:sp>
    </p:spTree>
    <p:extLst>
      <p:ext uri="{BB962C8B-B14F-4D97-AF65-F5344CB8AC3E}">
        <p14:creationId xmlns:p14="http://schemas.microsoft.com/office/powerpoint/2010/main" val="103543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8385C39F-F02B-4A08-BD37-C5D6381E7836}" type="slidenum">
              <a:rPr lang="en-US" altLang="zh-TW"/>
              <a:pPr/>
              <a:t>‹#›</a:t>
            </a:fld>
            <a:endParaRPr lang="en-US" altLang="zh-TW"/>
          </a:p>
        </p:txBody>
      </p:sp>
    </p:spTree>
    <p:extLst>
      <p:ext uri="{BB962C8B-B14F-4D97-AF65-F5344CB8AC3E}">
        <p14:creationId xmlns:p14="http://schemas.microsoft.com/office/powerpoint/2010/main" val="405351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421BB33D-587A-4018-A2D4-E71C75C53FBC}" type="slidenum">
              <a:rPr lang="en-US" altLang="zh-TW"/>
              <a:pPr/>
              <a:t>‹#›</a:t>
            </a:fld>
            <a:endParaRPr lang="en-US" altLang="zh-TW"/>
          </a:p>
        </p:txBody>
      </p:sp>
    </p:spTree>
    <p:extLst>
      <p:ext uri="{BB962C8B-B14F-4D97-AF65-F5344CB8AC3E}">
        <p14:creationId xmlns:p14="http://schemas.microsoft.com/office/powerpoint/2010/main" val="328896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6033F86A-62C4-4859-8F97-92B9332679BF}" type="slidenum">
              <a:rPr lang="en-US" altLang="zh-TW"/>
              <a:pPr/>
              <a:t>‹#›</a:t>
            </a:fld>
            <a:endParaRPr lang="en-US" altLang="zh-TW"/>
          </a:p>
        </p:txBody>
      </p:sp>
    </p:spTree>
    <p:extLst>
      <p:ext uri="{BB962C8B-B14F-4D97-AF65-F5344CB8AC3E}">
        <p14:creationId xmlns:p14="http://schemas.microsoft.com/office/powerpoint/2010/main" val="2662721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903AF196-213F-42A9-B39A-1CE8A2376D21}" type="slidenum">
              <a:rPr lang="en-US" altLang="zh-TW"/>
              <a:pPr/>
              <a:t>‹#›</a:t>
            </a:fld>
            <a:endParaRPr lang="en-US" altLang="zh-TW"/>
          </a:p>
        </p:txBody>
      </p:sp>
    </p:spTree>
    <p:extLst>
      <p:ext uri="{BB962C8B-B14F-4D97-AF65-F5344CB8AC3E}">
        <p14:creationId xmlns:p14="http://schemas.microsoft.com/office/powerpoint/2010/main" val="2159877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51C3B1EB-6395-4243-89E7-953C5AD78A0E}" type="slidenum">
              <a:rPr lang="en-US" altLang="zh-TW"/>
              <a:pPr/>
              <a:t>‹#›</a:t>
            </a:fld>
            <a:endParaRPr lang="en-US" altLang="zh-TW"/>
          </a:p>
        </p:txBody>
      </p:sp>
    </p:spTree>
    <p:extLst>
      <p:ext uri="{BB962C8B-B14F-4D97-AF65-F5344CB8AC3E}">
        <p14:creationId xmlns:p14="http://schemas.microsoft.com/office/powerpoint/2010/main" val="203536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43AAD360-672D-4B99-94D3-AB9D64B6D5A1}" type="slidenum">
              <a:rPr lang="en-US" altLang="zh-TW"/>
              <a:pPr/>
              <a:t>‹#›</a:t>
            </a:fld>
            <a:endParaRPr lang="en-US" altLang="zh-TW"/>
          </a:p>
        </p:txBody>
      </p:sp>
    </p:spTree>
    <p:extLst>
      <p:ext uri="{BB962C8B-B14F-4D97-AF65-F5344CB8AC3E}">
        <p14:creationId xmlns:p14="http://schemas.microsoft.com/office/powerpoint/2010/main" val="3716655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470A9030-EE26-41E8-90CC-1441AE67C9B3}" type="slidenum">
              <a:rPr lang="en-US" altLang="zh-TW"/>
              <a:pPr/>
              <a:t>‹#›</a:t>
            </a:fld>
            <a:endParaRPr lang="en-US" altLang="zh-TW"/>
          </a:p>
        </p:txBody>
      </p:sp>
    </p:spTree>
    <p:extLst>
      <p:ext uri="{BB962C8B-B14F-4D97-AF65-F5344CB8AC3E}">
        <p14:creationId xmlns:p14="http://schemas.microsoft.com/office/powerpoint/2010/main" val="329300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lvl1pPr>
              <a:buSzPct val="80000"/>
              <a:buFont typeface="+mj-lt"/>
              <a:buAutoNum type="arabicPeriod"/>
              <a:defRPr/>
            </a:lvl1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HK" altLang="en-US" dirty="0"/>
          </a:p>
        </p:txBody>
      </p:sp>
      <p:sp>
        <p:nvSpPr>
          <p:cNvPr id="4" name="投影片編號版面配置區 3"/>
          <p:cNvSpPr>
            <a:spLocks noGrp="1"/>
          </p:cNvSpPr>
          <p:nvPr>
            <p:ph type="sldNum" sz="quarter" idx="10"/>
          </p:nvPr>
        </p:nvSpPr>
        <p:spPr/>
        <p:txBody>
          <a:bodyPr/>
          <a:lstStyle>
            <a:lvl1pPr>
              <a:defRPr/>
            </a:lvl1pPr>
          </a:lstStyle>
          <a:p>
            <a:fld id="{E6180C1E-B94F-4199-8B21-381212751BDB}" type="slidenum">
              <a:rPr lang="en-US" altLang="zh-TW"/>
              <a:pPr/>
              <a:t>‹#›</a:t>
            </a:fld>
            <a:endParaRPr lang="en-US" altLang="zh-TW"/>
          </a:p>
        </p:txBody>
      </p:sp>
    </p:spTree>
    <p:extLst>
      <p:ext uri="{BB962C8B-B14F-4D97-AF65-F5344CB8AC3E}">
        <p14:creationId xmlns:p14="http://schemas.microsoft.com/office/powerpoint/2010/main" val="1251047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997E6DE5-5004-485A-B5B6-724223C0B8FA}" type="slidenum">
              <a:rPr lang="en-US" altLang="zh-TW"/>
              <a:pPr/>
              <a:t>‹#›</a:t>
            </a:fld>
            <a:endParaRPr lang="en-US" altLang="zh-TW"/>
          </a:p>
        </p:txBody>
      </p:sp>
    </p:spTree>
    <p:extLst>
      <p:ext uri="{BB962C8B-B14F-4D97-AF65-F5344CB8AC3E}">
        <p14:creationId xmlns:p14="http://schemas.microsoft.com/office/powerpoint/2010/main" val="3165651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C55CAB0E-B40C-4F68-B862-666EA16CF854}" type="slidenum">
              <a:rPr lang="en-US" altLang="zh-TW"/>
              <a:pPr/>
              <a:t>‹#›</a:t>
            </a:fld>
            <a:endParaRPr lang="en-US" altLang="zh-TW"/>
          </a:p>
        </p:txBody>
      </p:sp>
    </p:spTree>
    <p:extLst>
      <p:ext uri="{BB962C8B-B14F-4D97-AF65-F5344CB8AC3E}">
        <p14:creationId xmlns:p14="http://schemas.microsoft.com/office/powerpoint/2010/main" val="20329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DA1B580B-5DE4-4682-85DD-F2CB284E614C}" type="slidenum">
              <a:rPr lang="en-US" altLang="zh-TW"/>
              <a:pPr/>
              <a:t>‹#›</a:t>
            </a:fld>
            <a:endParaRPr lang="en-US" altLang="zh-TW"/>
          </a:p>
        </p:txBody>
      </p:sp>
    </p:spTree>
    <p:extLst>
      <p:ext uri="{BB962C8B-B14F-4D97-AF65-F5344CB8AC3E}">
        <p14:creationId xmlns:p14="http://schemas.microsoft.com/office/powerpoint/2010/main" val="2729832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186B8728-6B8D-4EE8-9F07-3DB13DF2FA1B}" type="slidenum">
              <a:rPr lang="en-US" altLang="zh-TW"/>
              <a:pPr/>
              <a:t>‹#›</a:t>
            </a:fld>
            <a:endParaRPr lang="en-US" altLang="zh-TW"/>
          </a:p>
        </p:txBody>
      </p:sp>
    </p:spTree>
    <p:extLst>
      <p:ext uri="{BB962C8B-B14F-4D97-AF65-F5344CB8AC3E}">
        <p14:creationId xmlns:p14="http://schemas.microsoft.com/office/powerpoint/2010/main" val="2819881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932738" name="Rectangle 2"/>
          <p:cNvSpPr>
            <a:spLocks noGrp="1" noChangeArrowheads="1"/>
          </p:cNvSpPr>
          <p:nvPr>
            <p:ph type="ctrTitle"/>
          </p:nvPr>
        </p:nvSpPr>
        <p:spPr>
          <a:xfrm>
            <a:off x="0" y="2130425"/>
            <a:ext cx="9144000" cy="1470025"/>
          </a:xfrm>
        </p:spPr>
        <p:txBody>
          <a:bodyPr/>
          <a:lstStyle>
            <a:lvl1pPr>
              <a:defRPr sz="5400" smtClean="0"/>
            </a:lvl1pPr>
          </a:lstStyle>
          <a:p>
            <a:pPr lvl="0"/>
            <a:r>
              <a:rPr lang="zh-TW" altLang="en-US" noProof="0" smtClean="0"/>
              <a:t>按一下以編輯母片標題樣式</a:t>
            </a:r>
          </a:p>
        </p:txBody>
      </p:sp>
      <p:sp>
        <p:nvSpPr>
          <p:cNvPr id="2932739" name="Rectangle 3"/>
          <p:cNvSpPr>
            <a:spLocks noGrp="1" noChangeArrowheads="1"/>
          </p:cNvSpPr>
          <p:nvPr>
            <p:ph type="subTitle" idx="1"/>
          </p:nvPr>
        </p:nvSpPr>
        <p:spPr>
          <a:xfrm>
            <a:off x="0" y="3886200"/>
            <a:ext cx="9144000" cy="1752600"/>
          </a:xfrm>
        </p:spPr>
        <p:txBody>
          <a:bodyPr/>
          <a:lstStyle>
            <a:lvl1pPr marL="0" indent="0" algn="ctr">
              <a:buFontTx/>
              <a:buNone/>
              <a:defRPr sz="4400" smtClean="0"/>
            </a:lvl1pPr>
          </a:lstStyle>
          <a:p>
            <a:pPr lvl="0"/>
            <a:r>
              <a:rPr lang="zh-TW" altLang="en-US" noProof="0" smtClean="0"/>
              <a:t>按一下以編輯母片副標題樣式</a:t>
            </a:r>
          </a:p>
        </p:txBody>
      </p:sp>
      <p:sp>
        <p:nvSpPr>
          <p:cNvPr id="1030" name="Rectangle 6"/>
          <p:cNvSpPr>
            <a:spLocks noGrp="1" noChangeArrowheads="1"/>
          </p:cNvSpPr>
          <p:nvPr>
            <p:ph type="sldNum" sz="quarter" idx="4"/>
          </p:nvPr>
        </p:nvSpPr>
        <p:spPr>
          <a:xfrm>
            <a:off x="7046913" y="6624638"/>
            <a:ext cx="2133600" cy="476250"/>
          </a:xfrm>
        </p:spPr>
        <p:txBody>
          <a:bodyPr/>
          <a:lstStyle>
            <a:lvl1pPr algn="r">
              <a:defRPr sz="1400" smtClean="0"/>
            </a:lvl1pPr>
          </a:lstStyle>
          <a:p>
            <a:pPr>
              <a:defRPr/>
            </a:pPr>
            <a:fld id="{E51E3044-D825-45CF-9FCD-C9045AB509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4853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A2D3A811-3FB1-4960-9024-064BA9B39CF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04632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2CE3F245-80AE-4135-9BAF-9456961AB9C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59575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sldNum" sz="quarter" idx="10"/>
          </p:nvPr>
        </p:nvSpPr>
        <p:spPr>
          <a:ln/>
        </p:spPr>
        <p:txBody>
          <a:bodyPr/>
          <a:lstStyle>
            <a:lvl1pPr>
              <a:defRPr/>
            </a:lvl1pPr>
          </a:lstStyle>
          <a:p>
            <a:pPr>
              <a:defRPr/>
            </a:pPr>
            <a:fld id="{AF277D21-0055-48C1-929A-7810518F3C0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31503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sldNum" sz="quarter" idx="10"/>
          </p:nvPr>
        </p:nvSpPr>
        <p:spPr>
          <a:ln/>
        </p:spPr>
        <p:txBody>
          <a:bodyPr/>
          <a:lstStyle>
            <a:lvl1pPr>
              <a:defRPr/>
            </a:lvl1pPr>
          </a:lstStyle>
          <a:p>
            <a:pPr>
              <a:defRPr/>
            </a:pPr>
            <a:fld id="{0C27EB11-12F7-400B-9D8C-2EF010768E8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1209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81ED4CD4-4D3F-48CA-BCEF-545F661D1CC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684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投影片編號版面配置區 3"/>
          <p:cNvSpPr>
            <a:spLocks noGrp="1"/>
          </p:cNvSpPr>
          <p:nvPr>
            <p:ph type="sldNum" sz="quarter" idx="10"/>
          </p:nvPr>
        </p:nvSpPr>
        <p:spPr/>
        <p:txBody>
          <a:bodyPr/>
          <a:lstStyle>
            <a:lvl1pPr>
              <a:defRPr/>
            </a:lvl1pPr>
          </a:lstStyle>
          <a:p>
            <a:fld id="{CE11EC1A-8F75-4A29-9BD7-71B70C966673}" type="slidenum">
              <a:rPr lang="en-US" altLang="zh-TW"/>
              <a:pPr/>
              <a:t>‹#›</a:t>
            </a:fld>
            <a:endParaRPr lang="en-US" altLang="zh-TW"/>
          </a:p>
        </p:txBody>
      </p:sp>
    </p:spTree>
    <p:extLst>
      <p:ext uri="{BB962C8B-B14F-4D97-AF65-F5344CB8AC3E}">
        <p14:creationId xmlns:p14="http://schemas.microsoft.com/office/powerpoint/2010/main" val="2211537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7A432800-15E5-4E1F-8397-75F5B916E7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08070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29769C0-2D6C-4A2C-9943-1E9373AEDF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60926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804F2264-8EB0-4D74-828F-3EE7DA9E70F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14434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D33AA264-743D-49F0-AE7B-A8F39E6416F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98498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FDDEA51B-D586-4FCE-BBCF-A95BB8E5FD7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0460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7731AADE-EB1D-4979-8C92-4FD778A735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51745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CACFAEC9-8A8D-41E2-8FB9-392942155BA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5692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2A3E87AD-5294-4823-A759-AA1F237393C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61461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6B338A38-744C-46F3-BD84-5E17B795EE0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94742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quarter" idx="2"/>
          </p:nvPr>
        </p:nvSpPr>
        <p:spPr>
          <a:xfrm>
            <a:off x="4648200" y="981075"/>
            <a:ext cx="4495800" cy="28622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內容版面配置區 4"/>
          <p:cNvSpPr>
            <a:spLocks noGrp="1"/>
          </p:cNvSpPr>
          <p:nvPr>
            <p:ph sz="quarter" idx="3"/>
          </p:nvPr>
        </p:nvSpPr>
        <p:spPr>
          <a:xfrm>
            <a:off x="4648200" y="3995738"/>
            <a:ext cx="4495800" cy="2862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投影片編號版面配置區 5"/>
          <p:cNvSpPr>
            <a:spLocks noGrp="1"/>
          </p:cNvSpPr>
          <p:nvPr>
            <p:ph type="sldNum" sz="quarter" idx="10"/>
          </p:nvPr>
        </p:nvSpPr>
        <p:spPr>
          <a:xfrm>
            <a:off x="7046913" y="6553200"/>
            <a:ext cx="2133600" cy="476250"/>
          </a:xfrm>
        </p:spPr>
        <p:txBody>
          <a:bodyPr/>
          <a:lstStyle>
            <a:lvl1pPr>
              <a:defRPr/>
            </a:lvl1pPr>
          </a:lstStyle>
          <a:p>
            <a:pPr>
              <a:defRPr/>
            </a:pPr>
            <a:fld id="{D61241C7-3CD4-4D69-AA83-A3CA4439ED7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24119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179388" y="1196975"/>
            <a:ext cx="4313237" cy="566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5025" y="1196975"/>
            <a:ext cx="4314825" cy="566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投影片編號版面配置區 4"/>
          <p:cNvSpPr>
            <a:spLocks noGrp="1"/>
          </p:cNvSpPr>
          <p:nvPr>
            <p:ph type="sldNum" sz="quarter" idx="10"/>
          </p:nvPr>
        </p:nvSpPr>
        <p:spPr/>
        <p:txBody>
          <a:bodyPr/>
          <a:lstStyle>
            <a:lvl1pPr>
              <a:defRPr/>
            </a:lvl1pPr>
          </a:lstStyle>
          <a:p>
            <a:fld id="{81F53B2E-8582-457D-9746-6BF0781B2FE7}" type="slidenum">
              <a:rPr lang="en-US" altLang="zh-TW"/>
              <a:pPr/>
              <a:t>‹#›</a:t>
            </a:fld>
            <a:endParaRPr lang="en-US" altLang="zh-TW"/>
          </a:p>
        </p:txBody>
      </p:sp>
    </p:spTree>
    <p:extLst>
      <p:ext uri="{BB962C8B-B14F-4D97-AF65-F5344CB8AC3E}">
        <p14:creationId xmlns:p14="http://schemas.microsoft.com/office/powerpoint/2010/main" val="3433157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投影片編號版面配置區 4"/>
          <p:cNvSpPr>
            <a:spLocks noGrp="1"/>
          </p:cNvSpPr>
          <p:nvPr>
            <p:ph type="sldNum" sz="quarter" idx="10"/>
          </p:nvPr>
        </p:nvSpPr>
        <p:spPr>
          <a:xfrm>
            <a:off x="7046913" y="6553200"/>
            <a:ext cx="2133600" cy="476250"/>
          </a:xfrm>
        </p:spPr>
        <p:txBody>
          <a:bodyPr/>
          <a:lstStyle>
            <a:lvl1pPr>
              <a:defRPr/>
            </a:lvl1pPr>
          </a:lstStyle>
          <a:p>
            <a:pPr>
              <a:defRPr/>
            </a:pPr>
            <a:fld id="{990B727C-9177-4ABF-8E34-501731E7B6F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0365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932738" name="Rectangle 2"/>
          <p:cNvSpPr>
            <a:spLocks noGrp="1" noChangeArrowheads="1"/>
          </p:cNvSpPr>
          <p:nvPr>
            <p:ph type="ctrTitle"/>
          </p:nvPr>
        </p:nvSpPr>
        <p:spPr>
          <a:xfrm>
            <a:off x="0" y="2130425"/>
            <a:ext cx="9144000" cy="1470025"/>
          </a:xfrm>
        </p:spPr>
        <p:txBody>
          <a:bodyPr/>
          <a:lstStyle>
            <a:lvl1pPr>
              <a:defRPr sz="5400" smtClean="0"/>
            </a:lvl1pPr>
          </a:lstStyle>
          <a:p>
            <a:pPr lvl="0"/>
            <a:r>
              <a:rPr lang="zh-TW" altLang="en-US" noProof="0" smtClean="0"/>
              <a:t>按一下以編輯母片標題樣式</a:t>
            </a:r>
          </a:p>
        </p:txBody>
      </p:sp>
      <p:sp>
        <p:nvSpPr>
          <p:cNvPr id="2932739" name="Rectangle 3"/>
          <p:cNvSpPr>
            <a:spLocks noGrp="1" noChangeArrowheads="1"/>
          </p:cNvSpPr>
          <p:nvPr>
            <p:ph type="subTitle" idx="1"/>
          </p:nvPr>
        </p:nvSpPr>
        <p:spPr>
          <a:xfrm>
            <a:off x="0" y="3886200"/>
            <a:ext cx="9144000" cy="1752600"/>
          </a:xfrm>
        </p:spPr>
        <p:txBody>
          <a:bodyPr/>
          <a:lstStyle>
            <a:lvl1pPr marL="0" indent="0" algn="ctr">
              <a:buFontTx/>
              <a:buNone/>
              <a:defRPr sz="4400" smtClean="0"/>
            </a:lvl1pPr>
          </a:lstStyle>
          <a:p>
            <a:pPr lvl="0"/>
            <a:r>
              <a:rPr lang="zh-TW" altLang="en-US" noProof="0" smtClean="0"/>
              <a:t>按一下以編輯母片副標題樣式</a:t>
            </a:r>
          </a:p>
        </p:txBody>
      </p:sp>
      <p:sp>
        <p:nvSpPr>
          <p:cNvPr id="1030" name="Rectangle 6"/>
          <p:cNvSpPr>
            <a:spLocks noGrp="1" noChangeArrowheads="1"/>
          </p:cNvSpPr>
          <p:nvPr>
            <p:ph type="sldNum" sz="quarter" idx="4"/>
          </p:nvPr>
        </p:nvSpPr>
        <p:spPr>
          <a:xfrm>
            <a:off x="7046913" y="6624638"/>
            <a:ext cx="2133600" cy="476250"/>
          </a:xfrm>
        </p:spPr>
        <p:txBody>
          <a:bodyPr/>
          <a:lstStyle>
            <a:lvl1pPr algn="r">
              <a:defRPr sz="1400" smtClean="0"/>
            </a:lvl1pPr>
          </a:lstStyle>
          <a:p>
            <a:pPr>
              <a:defRPr/>
            </a:pPr>
            <a:fld id="{E51E3044-D825-45CF-9FCD-C9045AB509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55599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A2D3A811-3FB1-4960-9024-064BA9B39CF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92988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2CE3F245-80AE-4135-9BAF-9456961AB9C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73230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sldNum" sz="quarter" idx="10"/>
          </p:nvPr>
        </p:nvSpPr>
        <p:spPr>
          <a:ln/>
        </p:spPr>
        <p:txBody>
          <a:bodyPr/>
          <a:lstStyle>
            <a:lvl1pPr>
              <a:defRPr/>
            </a:lvl1pPr>
          </a:lstStyle>
          <a:p>
            <a:pPr>
              <a:defRPr/>
            </a:pPr>
            <a:fld id="{AF277D21-0055-48C1-929A-7810518F3C0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3827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sldNum" sz="quarter" idx="10"/>
          </p:nvPr>
        </p:nvSpPr>
        <p:spPr>
          <a:ln/>
        </p:spPr>
        <p:txBody>
          <a:bodyPr/>
          <a:lstStyle>
            <a:lvl1pPr>
              <a:defRPr/>
            </a:lvl1pPr>
          </a:lstStyle>
          <a:p>
            <a:pPr>
              <a:defRPr/>
            </a:pPr>
            <a:fld id="{0C27EB11-12F7-400B-9D8C-2EF010768E8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8524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81ED4CD4-4D3F-48CA-BCEF-545F661D1CC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325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7A432800-15E5-4E1F-8397-75F5B916E7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5653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29769C0-2D6C-4A2C-9943-1E9373AEDF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50160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804F2264-8EB0-4D74-828F-3EE7DA9E70F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8191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投影片編號版面配置區 6"/>
          <p:cNvSpPr>
            <a:spLocks noGrp="1"/>
          </p:cNvSpPr>
          <p:nvPr>
            <p:ph type="sldNum" sz="quarter" idx="10"/>
          </p:nvPr>
        </p:nvSpPr>
        <p:spPr/>
        <p:txBody>
          <a:bodyPr/>
          <a:lstStyle>
            <a:lvl1pPr>
              <a:defRPr/>
            </a:lvl1pPr>
          </a:lstStyle>
          <a:p>
            <a:fld id="{FF851358-11B5-4B42-BCBF-7FE0239ACB79}" type="slidenum">
              <a:rPr lang="en-US" altLang="zh-TW"/>
              <a:pPr/>
              <a:t>‹#›</a:t>
            </a:fld>
            <a:endParaRPr lang="en-US" altLang="zh-TW"/>
          </a:p>
        </p:txBody>
      </p:sp>
    </p:spTree>
    <p:extLst>
      <p:ext uri="{BB962C8B-B14F-4D97-AF65-F5344CB8AC3E}">
        <p14:creationId xmlns:p14="http://schemas.microsoft.com/office/powerpoint/2010/main" val="1282508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D33AA264-743D-49F0-AE7B-A8F39E6416F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43924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FDDEA51B-D586-4FCE-BBCF-A95BB8E5FD7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96425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7731AADE-EB1D-4979-8C92-4FD778A735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27642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CACFAEC9-8A8D-41E2-8FB9-392942155BA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37409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2A3E87AD-5294-4823-A759-AA1F237393C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49031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6B338A38-744C-46F3-BD84-5E17B795EE0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85030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quarter" idx="2"/>
          </p:nvPr>
        </p:nvSpPr>
        <p:spPr>
          <a:xfrm>
            <a:off x="4648200" y="981075"/>
            <a:ext cx="4495800" cy="28622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內容版面配置區 4"/>
          <p:cNvSpPr>
            <a:spLocks noGrp="1"/>
          </p:cNvSpPr>
          <p:nvPr>
            <p:ph sz="quarter" idx="3"/>
          </p:nvPr>
        </p:nvSpPr>
        <p:spPr>
          <a:xfrm>
            <a:off x="4648200" y="3995738"/>
            <a:ext cx="4495800" cy="2862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投影片編號版面配置區 5"/>
          <p:cNvSpPr>
            <a:spLocks noGrp="1"/>
          </p:cNvSpPr>
          <p:nvPr>
            <p:ph type="sldNum" sz="quarter" idx="10"/>
          </p:nvPr>
        </p:nvSpPr>
        <p:spPr>
          <a:xfrm>
            <a:off x="7046913" y="6553200"/>
            <a:ext cx="2133600" cy="476250"/>
          </a:xfrm>
        </p:spPr>
        <p:txBody>
          <a:bodyPr/>
          <a:lstStyle>
            <a:lvl1pPr>
              <a:defRPr/>
            </a:lvl1pPr>
          </a:lstStyle>
          <a:p>
            <a:pPr>
              <a:defRPr/>
            </a:pPr>
            <a:fld id="{D61241C7-3CD4-4D69-AA83-A3CA4439ED7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92928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投影片編號版面配置區 4"/>
          <p:cNvSpPr>
            <a:spLocks noGrp="1"/>
          </p:cNvSpPr>
          <p:nvPr>
            <p:ph type="sldNum" sz="quarter" idx="10"/>
          </p:nvPr>
        </p:nvSpPr>
        <p:spPr>
          <a:xfrm>
            <a:off x="7046913" y="6553200"/>
            <a:ext cx="2133600" cy="476250"/>
          </a:xfrm>
        </p:spPr>
        <p:txBody>
          <a:bodyPr/>
          <a:lstStyle>
            <a:lvl1pPr>
              <a:defRPr/>
            </a:lvl1pPr>
          </a:lstStyle>
          <a:p>
            <a:pPr>
              <a:defRPr/>
            </a:pPr>
            <a:fld id="{990B727C-9177-4ABF-8E34-501731E7B6F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30005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932738" name="Rectangle 2"/>
          <p:cNvSpPr>
            <a:spLocks noGrp="1" noChangeArrowheads="1"/>
          </p:cNvSpPr>
          <p:nvPr>
            <p:ph type="ctrTitle"/>
          </p:nvPr>
        </p:nvSpPr>
        <p:spPr>
          <a:xfrm>
            <a:off x="0" y="2130425"/>
            <a:ext cx="9144000" cy="1470025"/>
          </a:xfrm>
        </p:spPr>
        <p:txBody>
          <a:bodyPr/>
          <a:lstStyle>
            <a:lvl1pPr>
              <a:defRPr sz="5400" smtClean="0"/>
            </a:lvl1pPr>
          </a:lstStyle>
          <a:p>
            <a:pPr lvl="0"/>
            <a:r>
              <a:rPr lang="zh-TW" altLang="en-US" noProof="0" smtClean="0"/>
              <a:t>按一下以編輯母片標題樣式</a:t>
            </a:r>
          </a:p>
        </p:txBody>
      </p:sp>
      <p:sp>
        <p:nvSpPr>
          <p:cNvPr id="2932739" name="Rectangle 3"/>
          <p:cNvSpPr>
            <a:spLocks noGrp="1" noChangeArrowheads="1"/>
          </p:cNvSpPr>
          <p:nvPr>
            <p:ph type="subTitle" idx="1"/>
          </p:nvPr>
        </p:nvSpPr>
        <p:spPr>
          <a:xfrm>
            <a:off x="0" y="3886200"/>
            <a:ext cx="9144000" cy="1752600"/>
          </a:xfrm>
        </p:spPr>
        <p:txBody>
          <a:bodyPr/>
          <a:lstStyle>
            <a:lvl1pPr marL="0" indent="0" algn="ctr">
              <a:buFontTx/>
              <a:buNone/>
              <a:defRPr sz="4400" smtClean="0"/>
            </a:lvl1pPr>
          </a:lstStyle>
          <a:p>
            <a:pPr lvl="0"/>
            <a:r>
              <a:rPr lang="zh-TW" altLang="en-US" noProof="0" smtClean="0"/>
              <a:t>按一下以編輯母片副標題樣式</a:t>
            </a:r>
          </a:p>
        </p:txBody>
      </p:sp>
      <p:sp>
        <p:nvSpPr>
          <p:cNvPr id="1030" name="Rectangle 6"/>
          <p:cNvSpPr>
            <a:spLocks noGrp="1" noChangeArrowheads="1"/>
          </p:cNvSpPr>
          <p:nvPr>
            <p:ph type="sldNum" sz="quarter" idx="4"/>
          </p:nvPr>
        </p:nvSpPr>
        <p:spPr>
          <a:xfrm>
            <a:off x="7046913" y="6624638"/>
            <a:ext cx="2133600" cy="476250"/>
          </a:xfrm>
        </p:spPr>
        <p:txBody>
          <a:bodyPr/>
          <a:lstStyle>
            <a:lvl1pPr algn="r">
              <a:defRPr sz="1400" smtClean="0"/>
            </a:lvl1pPr>
          </a:lstStyle>
          <a:p>
            <a:pPr>
              <a:defRPr/>
            </a:pPr>
            <a:fld id="{E51E3044-D825-45CF-9FCD-C9045AB509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64157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A2D3A811-3FB1-4960-9024-064BA9B39CF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5250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投影片編號版面配置區 2"/>
          <p:cNvSpPr>
            <a:spLocks noGrp="1"/>
          </p:cNvSpPr>
          <p:nvPr>
            <p:ph type="sldNum" sz="quarter" idx="10"/>
          </p:nvPr>
        </p:nvSpPr>
        <p:spPr/>
        <p:txBody>
          <a:bodyPr/>
          <a:lstStyle>
            <a:lvl1pPr>
              <a:defRPr/>
            </a:lvl1pPr>
          </a:lstStyle>
          <a:p>
            <a:fld id="{89FB4470-DB47-4566-A0CB-DC3DC3C8CFAB}" type="slidenum">
              <a:rPr lang="en-US" altLang="zh-TW"/>
              <a:pPr/>
              <a:t>‹#›</a:t>
            </a:fld>
            <a:endParaRPr lang="en-US" altLang="zh-TW"/>
          </a:p>
        </p:txBody>
      </p:sp>
    </p:spTree>
    <p:extLst>
      <p:ext uri="{BB962C8B-B14F-4D97-AF65-F5344CB8AC3E}">
        <p14:creationId xmlns:p14="http://schemas.microsoft.com/office/powerpoint/2010/main" val="3383733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2CE3F245-80AE-4135-9BAF-9456961AB9C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00719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sldNum" sz="quarter" idx="10"/>
          </p:nvPr>
        </p:nvSpPr>
        <p:spPr>
          <a:ln/>
        </p:spPr>
        <p:txBody>
          <a:bodyPr/>
          <a:lstStyle>
            <a:lvl1pPr>
              <a:defRPr/>
            </a:lvl1pPr>
          </a:lstStyle>
          <a:p>
            <a:pPr>
              <a:defRPr/>
            </a:pPr>
            <a:fld id="{AF277D21-0055-48C1-929A-7810518F3C0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36001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sldNum" sz="quarter" idx="10"/>
          </p:nvPr>
        </p:nvSpPr>
        <p:spPr>
          <a:ln/>
        </p:spPr>
        <p:txBody>
          <a:bodyPr/>
          <a:lstStyle>
            <a:lvl1pPr>
              <a:defRPr/>
            </a:lvl1pPr>
          </a:lstStyle>
          <a:p>
            <a:pPr>
              <a:defRPr/>
            </a:pPr>
            <a:fld id="{0C27EB11-12F7-400B-9D8C-2EF010768E8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39598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81ED4CD4-4D3F-48CA-BCEF-545F661D1CC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70133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7A432800-15E5-4E1F-8397-75F5B916E7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52279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29769C0-2D6C-4A2C-9943-1E9373AEDF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94337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804F2264-8EB0-4D74-828F-3EE7DA9E70F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23638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D33AA264-743D-49F0-AE7B-A8F39E6416F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50239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FDDEA51B-D586-4FCE-BBCF-A95BB8E5FD7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36355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7731AADE-EB1D-4979-8C92-4FD778A735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0488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a:lvl1pPr>
          </a:lstStyle>
          <a:p>
            <a:fld id="{78207D61-1EB4-453F-A1DC-501F7BC7CB32}" type="slidenum">
              <a:rPr lang="en-US" altLang="zh-TW"/>
              <a:pPr/>
              <a:t>‹#›</a:t>
            </a:fld>
            <a:endParaRPr lang="en-US" altLang="zh-TW"/>
          </a:p>
        </p:txBody>
      </p:sp>
    </p:spTree>
    <p:extLst>
      <p:ext uri="{BB962C8B-B14F-4D97-AF65-F5344CB8AC3E}">
        <p14:creationId xmlns:p14="http://schemas.microsoft.com/office/powerpoint/2010/main" val="4060829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CACFAEC9-8A8D-41E2-8FB9-392942155BA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61153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2A3E87AD-5294-4823-A759-AA1F237393C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42712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6B338A38-744C-46F3-BD84-5E17B795EE0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168261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quarter" idx="2"/>
          </p:nvPr>
        </p:nvSpPr>
        <p:spPr>
          <a:xfrm>
            <a:off x="4648200" y="981075"/>
            <a:ext cx="4495800" cy="28622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內容版面配置區 4"/>
          <p:cNvSpPr>
            <a:spLocks noGrp="1"/>
          </p:cNvSpPr>
          <p:nvPr>
            <p:ph sz="quarter" idx="3"/>
          </p:nvPr>
        </p:nvSpPr>
        <p:spPr>
          <a:xfrm>
            <a:off x="4648200" y="3995738"/>
            <a:ext cx="4495800" cy="2862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投影片編號版面配置區 5"/>
          <p:cNvSpPr>
            <a:spLocks noGrp="1"/>
          </p:cNvSpPr>
          <p:nvPr>
            <p:ph type="sldNum" sz="quarter" idx="10"/>
          </p:nvPr>
        </p:nvSpPr>
        <p:spPr>
          <a:xfrm>
            <a:off x="7046913" y="6553200"/>
            <a:ext cx="2133600" cy="476250"/>
          </a:xfrm>
        </p:spPr>
        <p:txBody>
          <a:bodyPr/>
          <a:lstStyle>
            <a:lvl1pPr>
              <a:defRPr/>
            </a:lvl1pPr>
          </a:lstStyle>
          <a:p>
            <a:pPr>
              <a:defRPr/>
            </a:pPr>
            <a:fld id="{D61241C7-3CD4-4D69-AA83-A3CA4439ED7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46135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投影片編號版面配置區 4"/>
          <p:cNvSpPr>
            <a:spLocks noGrp="1"/>
          </p:cNvSpPr>
          <p:nvPr>
            <p:ph type="sldNum" sz="quarter" idx="10"/>
          </p:nvPr>
        </p:nvSpPr>
        <p:spPr>
          <a:xfrm>
            <a:off x="7046913" y="6553200"/>
            <a:ext cx="2133600" cy="476250"/>
          </a:xfrm>
        </p:spPr>
        <p:txBody>
          <a:bodyPr/>
          <a:lstStyle>
            <a:lvl1pPr>
              <a:defRPr/>
            </a:lvl1pPr>
          </a:lstStyle>
          <a:p>
            <a:pPr>
              <a:defRPr/>
            </a:pPr>
            <a:fld id="{990B727C-9177-4ABF-8E34-501731E7B6F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67826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932738" name="Rectangle 2"/>
          <p:cNvSpPr>
            <a:spLocks noGrp="1" noChangeArrowheads="1"/>
          </p:cNvSpPr>
          <p:nvPr>
            <p:ph type="ctrTitle"/>
          </p:nvPr>
        </p:nvSpPr>
        <p:spPr>
          <a:xfrm>
            <a:off x="0" y="2130425"/>
            <a:ext cx="9144000" cy="1470025"/>
          </a:xfrm>
        </p:spPr>
        <p:txBody>
          <a:bodyPr/>
          <a:lstStyle>
            <a:lvl1pPr>
              <a:defRPr sz="5400" smtClean="0"/>
            </a:lvl1pPr>
          </a:lstStyle>
          <a:p>
            <a:pPr lvl="0"/>
            <a:r>
              <a:rPr lang="zh-TW" altLang="en-US" noProof="0" smtClean="0"/>
              <a:t>按一下以編輯母片標題樣式</a:t>
            </a:r>
          </a:p>
        </p:txBody>
      </p:sp>
      <p:sp>
        <p:nvSpPr>
          <p:cNvPr id="2932739" name="Rectangle 3"/>
          <p:cNvSpPr>
            <a:spLocks noGrp="1" noChangeArrowheads="1"/>
          </p:cNvSpPr>
          <p:nvPr>
            <p:ph type="subTitle" idx="1"/>
          </p:nvPr>
        </p:nvSpPr>
        <p:spPr>
          <a:xfrm>
            <a:off x="0" y="3886200"/>
            <a:ext cx="9144000" cy="1752600"/>
          </a:xfrm>
        </p:spPr>
        <p:txBody>
          <a:bodyPr/>
          <a:lstStyle>
            <a:lvl1pPr marL="0" indent="0" algn="ctr">
              <a:buFontTx/>
              <a:buNone/>
              <a:defRPr sz="4400" smtClean="0"/>
            </a:lvl1pPr>
          </a:lstStyle>
          <a:p>
            <a:pPr lvl="0"/>
            <a:r>
              <a:rPr lang="zh-TW" altLang="en-US" noProof="0" smtClean="0"/>
              <a:t>按一下以編輯母片副標題樣式</a:t>
            </a:r>
          </a:p>
        </p:txBody>
      </p:sp>
      <p:sp>
        <p:nvSpPr>
          <p:cNvPr id="1030" name="Rectangle 6"/>
          <p:cNvSpPr>
            <a:spLocks noGrp="1" noChangeArrowheads="1"/>
          </p:cNvSpPr>
          <p:nvPr>
            <p:ph type="sldNum" sz="quarter" idx="4"/>
          </p:nvPr>
        </p:nvSpPr>
        <p:spPr>
          <a:xfrm>
            <a:off x="7046913" y="6624638"/>
            <a:ext cx="2133600" cy="476250"/>
          </a:xfrm>
        </p:spPr>
        <p:txBody>
          <a:bodyPr/>
          <a:lstStyle>
            <a:lvl1pPr algn="r">
              <a:defRPr sz="1400" smtClean="0"/>
            </a:lvl1pPr>
          </a:lstStyle>
          <a:p>
            <a:pPr>
              <a:defRPr/>
            </a:pPr>
            <a:fld id="{E51E3044-D825-45CF-9FCD-C9045AB509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75450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A2D3A811-3FB1-4960-9024-064BA9B39CF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33943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2CE3F245-80AE-4135-9BAF-9456961AB9C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4202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sldNum" sz="quarter" idx="10"/>
          </p:nvPr>
        </p:nvSpPr>
        <p:spPr>
          <a:ln/>
        </p:spPr>
        <p:txBody>
          <a:bodyPr/>
          <a:lstStyle>
            <a:lvl1pPr>
              <a:defRPr/>
            </a:lvl1pPr>
          </a:lstStyle>
          <a:p>
            <a:pPr>
              <a:defRPr/>
            </a:pPr>
            <a:fld id="{AF277D21-0055-48C1-929A-7810518F3C0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72304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sldNum" sz="quarter" idx="10"/>
          </p:nvPr>
        </p:nvSpPr>
        <p:spPr>
          <a:ln/>
        </p:spPr>
        <p:txBody>
          <a:bodyPr/>
          <a:lstStyle>
            <a:lvl1pPr>
              <a:defRPr/>
            </a:lvl1pPr>
          </a:lstStyle>
          <a:p>
            <a:pPr>
              <a:defRPr/>
            </a:pPr>
            <a:fld id="{0C27EB11-12F7-400B-9D8C-2EF010768E8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0817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fld id="{87E0DC0D-C765-4709-B618-986B87D406C7}" type="slidenum">
              <a:rPr lang="en-US" altLang="zh-TW"/>
              <a:pPr/>
              <a:t>‹#›</a:t>
            </a:fld>
            <a:endParaRPr lang="en-US" altLang="zh-TW"/>
          </a:p>
        </p:txBody>
      </p:sp>
    </p:spTree>
    <p:extLst>
      <p:ext uri="{BB962C8B-B14F-4D97-AF65-F5344CB8AC3E}">
        <p14:creationId xmlns:p14="http://schemas.microsoft.com/office/powerpoint/2010/main" val="9243151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81ED4CD4-4D3F-48CA-BCEF-545F661D1CC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06483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7A432800-15E5-4E1F-8397-75F5B916E7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75456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29769C0-2D6C-4A2C-9943-1E9373AEDF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884012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804F2264-8EB0-4D74-828F-3EE7DA9E70F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84047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a:ln/>
        </p:spPr>
        <p:txBody>
          <a:bodyPr/>
          <a:lstStyle>
            <a:lvl1pPr>
              <a:defRPr/>
            </a:lvl1pPr>
          </a:lstStyle>
          <a:p>
            <a:pPr>
              <a:defRPr/>
            </a:pPr>
            <a:fld id="{D33AA264-743D-49F0-AE7B-A8F39E6416F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0252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FDDEA51B-D586-4FCE-BBCF-A95BB8E5FD7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42213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7731AADE-EB1D-4979-8C92-4FD778A735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46185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CACFAEC9-8A8D-41E2-8FB9-392942155BA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10281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2A3E87AD-5294-4823-A759-AA1F237393C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304804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6B338A38-744C-46F3-BD84-5E17B795EE0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5400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a:lvl1pPr>
          </a:lstStyle>
          <a:p>
            <a:fld id="{8373BCE7-E208-43CE-BEEC-B7A62158F589}" type="slidenum">
              <a:rPr lang="en-US" altLang="zh-TW"/>
              <a:pPr/>
              <a:t>‹#›</a:t>
            </a:fld>
            <a:endParaRPr lang="en-US" altLang="zh-TW"/>
          </a:p>
        </p:txBody>
      </p:sp>
    </p:spTree>
    <p:extLst>
      <p:ext uri="{BB962C8B-B14F-4D97-AF65-F5344CB8AC3E}">
        <p14:creationId xmlns:p14="http://schemas.microsoft.com/office/powerpoint/2010/main" val="732395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quarter" idx="2"/>
          </p:nvPr>
        </p:nvSpPr>
        <p:spPr>
          <a:xfrm>
            <a:off x="4648200" y="981075"/>
            <a:ext cx="4495800" cy="28622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內容版面配置區 4"/>
          <p:cNvSpPr>
            <a:spLocks noGrp="1"/>
          </p:cNvSpPr>
          <p:nvPr>
            <p:ph sz="quarter" idx="3"/>
          </p:nvPr>
        </p:nvSpPr>
        <p:spPr>
          <a:xfrm>
            <a:off x="4648200" y="3995738"/>
            <a:ext cx="4495800" cy="2862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投影片編號版面配置區 5"/>
          <p:cNvSpPr>
            <a:spLocks noGrp="1"/>
          </p:cNvSpPr>
          <p:nvPr>
            <p:ph type="sldNum" sz="quarter" idx="10"/>
          </p:nvPr>
        </p:nvSpPr>
        <p:spPr>
          <a:xfrm>
            <a:off x="7046913" y="6553200"/>
            <a:ext cx="2133600" cy="476250"/>
          </a:xfrm>
        </p:spPr>
        <p:txBody>
          <a:bodyPr/>
          <a:lstStyle>
            <a:lvl1pPr>
              <a:defRPr/>
            </a:lvl1pPr>
          </a:lstStyle>
          <a:p>
            <a:pPr>
              <a:defRPr/>
            </a:pPr>
            <a:fld id="{D61241C7-3CD4-4D69-AA83-A3CA4439ED7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31774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4450"/>
            <a:ext cx="9144000" cy="792163"/>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981075"/>
            <a:ext cx="4495800" cy="5876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投影片編號版面配置區 4"/>
          <p:cNvSpPr>
            <a:spLocks noGrp="1"/>
          </p:cNvSpPr>
          <p:nvPr>
            <p:ph type="sldNum" sz="quarter" idx="10"/>
          </p:nvPr>
        </p:nvSpPr>
        <p:spPr>
          <a:xfrm>
            <a:off x="7046913" y="6553200"/>
            <a:ext cx="2133600" cy="476250"/>
          </a:xfrm>
        </p:spPr>
        <p:txBody>
          <a:bodyPr/>
          <a:lstStyle>
            <a:lvl1pPr>
              <a:defRPr/>
            </a:lvl1pPr>
          </a:lstStyle>
          <a:p>
            <a:pPr>
              <a:defRPr/>
            </a:pPr>
            <a:fld id="{990B727C-9177-4ABF-8E34-501731E7B6F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02900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
        <p:nvSpPr>
          <p:cNvPr id="4" name="Rectangle 7"/>
          <p:cNvSpPr>
            <a:spLocks noGrp="1" noChangeArrowheads="1"/>
          </p:cNvSpPr>
          <p:nvPr>
            <p:ph type="sldNum" sz="quarter" idx="10"/>
          </p:nvPr>
        </p:nvSpPr>
        <p:spPr>
          <a:ln/>
        </p:spPr>
        <p:txBody>
          <a:bodyPr/>
          <a:lstStyle>
            <a:lvl1pPr>
              <a:defRPr/>
            </a:lvl1pPr>
          </a:lstStyle>
          <a:p>
            <a:pPr>
              <a:defRPr/>
            </a:pPr>
            <a:fld id="{36581D14-06CA-4C24-858D-3DB2F1942F2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0358316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7"/>
          <p:cNvSpPr>
            <a:spLocks noGrp="1" noChangeArrowheads="1"/>
          </p:cNvSpPr>
          <p:nvPr>
            <p:ph type="sldNum" sz="quarter" idx="10"/>
          </p:nvPr>
        </p:nvSpPr>
        <p:spPr>
          <a:ln/>
        </p:spPr>
        <p:txBody>
          <a:bodyPr/>
          <a:lstStyle>
            <a:lvl1pPr>
              <a:defRPr/>
            </a:lvl1pPr>
          </a:lstStyle>
          <a:p>
            <a:pPr>
              <a:defRPr/>
            </a:pPr>
            <a:fld id="{65AF7131-69B0-422E-9018-B00F1215C19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1807661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ln/>
        </p:spPr>
        <p:txBody>
          <a:bodyPr/>
          <a:lstStyle>
            <a:lvl1pPr>
              <a:defRPr/>
            </a:lvl1pPr>
          </a:lstStyle>
          <a:p>
            <a:pPr>
              <a:defRPr/>
            </a:pPr>
            <a:fld id="{B2CD370F-83A4-4A16-9E50-CFDA1BAB7CD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2609528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323850" y="1196975"/>
            <a:ext cx="4152900" cy="566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29150" y="1196975"/>
            <a:ext cx="4152900" cy="566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Rectangle 7"/>
          <p:cNvSpPr>
            <a:spLocks noGrp="1" noChangeArrowheads="1"/>
          </p:cNvSpPr>
          <p:nvPr>
            <p:ph type="sldNum" sz="quarter" idx="10"/>
          </p:nvPr>
        </p:nvSpPr>
        <p:spPr>
          <a:ln/>
        </p:spPr>
        <p:txBody>
          <a:bodyPr/>
          <a:lstStyle>
            <a:lvl1pPr>
              <a:defRPr/>
            </a:lvl1pPr>
          </a:lstStyle>
          <a:p>
            <a:pPr>
              <a:defRPr/>
            </a:pPr>
            <a:fld id="{8955D1F0-E56D-4DE5-AA62-6156F8069E0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609263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Rectangle 7"/>
          <p:cNvSpPr>
            <a:spLocks noGrp="1" noChangeArrowheads="1"/>
          </p:cNvSpPr>
          <p:nvPr>
            <p:ph type="sldNum" sz="quarter" idx="10"/>
          </p:nvPr>
        </p:nvSpPr>
        <p:spPr>
          <a:ln/>
        </p:spPr>
        <p:txBody>
          <a:bodyPr/>
          <a:lstStyle>
            <a:lvl1pPr>
              <a:defRPr/>
            </a:lvl1pPr>
          </a:lstStyle>
          <a:p>
            <a:pPr>
              <a:defRPr/>
            </a:pPr>
            <a:fld id="{2BF5F922-834B-4E28-BD67-33D3C173C47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0178892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Rectangle 7"/>
          <p:cNvSpPr>
            <a:spLocks noGrp="1" noChangeArrowheads="1"/>
          </p:cNvSpPr>
          <p:nvPr>
            <p:ph type="sldNum" sz="quarter" idx="10"/>
          </p:nvPr>
        </p:nvSpPr>
        <p:spPr>
          <a:ln/>
        </p:spPr>
        <p:txBody>
          <a:bodyPr/>
          <a:lstStyle>
            <a:lvl1pPr>
              <a:defRPr/>
            </a:lvl1pPr>
          </a:lstStyle>
          <a:p>
            <a:pPr>
              <a:defRPr/>
            </a:pPr>
            <a:fld id="{0B51A124-F8D2-4E30-ADDB-FF45521BF48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3298081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F8B62DF6-34F9-4DC2-A0C2-F85B28BC746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5474063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ln/>
        </p:spPr>
        <p:txBody>
          <a:bodyPr/>
          <a:lstStyle>
            <a:lvl1pPr>
              <a:defRPr/>
            </a:lvl1pPr>
          </a:lstStyle>
          <a:p>
            <a:pPr>
              <a:defRPr/>
            </a:pPr>
            <a:fld id="{DB109793-D172-4A1C-BC65-89D0677E75D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771038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3FFCD"/>
            </a:gs>
          </a:gsLst>
          <a:lin ang="5400000" scaled="1"/>
        </a:gra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ltGray">
          <a:xfrm>
            <a:off x="395288" y="250825"/>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47" name="Rectangle 3"/>
          <p:cNvSpPr>
            <a:spLocks noChangeArrowheads="1"/>
          </p:cNvSpPr>
          <p:nvPr/>
        </p:nvSpPr>
        <p:spPr bwMode="ltGray">
          <a:xfrm>
            <a:off x="800100" y="223838"/>
            <a:ext cx="328613" cy="47466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48" name="Rectangle 4"/>
          <p:cNvSpPr>
            <a:spLocks noChangeArrowheads="1"/>
          </p:cNvSpPr>
          <p:nvPr/>
        </p:nvSpPr>
        <p:spPr bwMode="ltGray">
          <a:xfrm>
            <a:off x="541338" y="646113"/>
            <a:ext cx="422275" cy="47466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49" name="Rectangle 5"/>
          <p:cNvSpPr>
            <a:spLocks noChangeArrowheads="1"/>
          </p:cNvSpPr>
          <p:nvPr/>
        </p:nvSpPr>
        <p:spPr bwMode="ltGray">
          <a:xfrm>
            <a:off x="911225" y="646113"/>
            <a:ext cx="368300" cy="47466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50" name="Rectangle 6"/>
          <p:cNvSpPr>
            <a:spLocks noChangeArrowheads="1"/>
          </p:cNvSpPr>
          <p:nvPr/>
        </p:nvSpPr>
        <p:spPr bwMode="ltGray">
          <a:xfrm>
            <a:off x="127000" y="573088"/>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51" name="Rectangle 7"/>
          <p:cNvSpPr>
            <a:spLocks noChangeArrowheads="1"/>
          </p:cNvSpPr>
          <p:nvPr/>
        </p:nvSpPr>
        <p:spPr bwMode="gray">
          <a:xfrm>
            <a:off x="762000" y="115888"/>
            <a:ext cx="31750" cy="10525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52" name="Rectangle 8"/>
          <p:cNvSpPr>
            <a:spLocks noChangeArrowheads="1"/>
          </p:cNvSpPr>
          <p:nvPr/>
        </p:nvSpPr>
        <p:spPr bwMode="gray">
          <a:xfrm>
            <a:off x="442913" y="12223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34153" name="Rectangle 9"/>
          <p:cNvSpPr>
            <a:spLocks noGrp="1" noChangeArrowheads="1"/>
          </p:cNvSpPr>
          <p:nvPr>
            <p:ph type="title"/>
          </p:nvPr>
        </p:nvSpPr>
        <p:spPr bwMode="auto">
          <a:xfrm>
            <a:off x="1116013" y="0"/>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34154" name="Rectangle 10"/>
          <p:cNvSpPr>
            <a:spLocks noGrp="1" noChangeArrowheads="1"/>
          </p:cNvSpPr>
          <p:nvPr>
            <p:ph type="body" idx="1"/>
          </p:nvPr>
        </p:nvSpPr>
        <p:spPr bwMode="auto">
          <a:xfrm>
            <a:off x="179388" y="1196975"/>
            <a:ext cx="8780462"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34157" name="Rectangle 13"/>
          <p:cNvSpPr>
            <a:spLocks noGrp="1" noChangeArrowheads="1"/>
          </p:cNvSpPr>
          <p:nvPr>
            <p:ph type="sldNum" sz="quarter" idx="4"/>
          </p:nvPr>
        </p:nvSpPr>
        <p:spPr bwMode="auto">
          <a:xfrm>
            <a:off x="7275513" y="645318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a:lvl1pPr>
          </a:lstStyle>
          <a:p>
            <a:fld id="{BA563D1A-1770-416C-916C-F088C44988A6}"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5" r:id="rId12"/>
  </p:sldLayoutIdLst>
  <p:hf hdr="0" dt="0"/>
  <p:txStyles>
    <p:titleStyle>
      <a:lvl1pPr algn="l" rtl="0" fontAlgn="base">
        <a:spcBef>
          <a:spcPct val="0"/>
        </a:spcBef>
        <a:spcAft>
          <a:spcPct val="0"/>
        </a:spcAft>
        <a:defRPr kumimoji="1" sz="4400">
          <a:solidFill>
            <a:srgbClr val="CC0000"/>
          </a:solidFill>
          <a:latin typeface="+mj-lt"/>
          <a:ea typeface="+mj-ea"/>
          <a:cs typeface="+mj-cs"/>
        </a:defRPr>
      </a:lvl1pPr>
      <a:lvl2pPr algn="l" rtl="0" fontAlgn="base">
        <a:spcBef>
          <a:spcPct val="0"/>
        </a:spcBef>
        <a:spcAft>
          <a:spcPct val="0"/>
        </a:spcAft>
        <a:defRPr kumimoji="1" sz="4400">
          <a:solidFill>
            <a:srgbClr val="CC0000"/>
          </a:solidFill>
          <a:latin typeface="Tahoma" pitchFamily="34" charset="0"/>
          <a:ea typeface="標楷體" pitchFamily="65" charset="-120"/>
        </a:defRPr>
      </a:lvl2pPr>
      <a:lvl3pPr algn="l" rtl="0" fontAlgn="base">
        <a:spcBef>
          <a:spcPct val="0"/>
        </a:spcBef>
        <a:spcAft>
          <a:spcPct val="0"/>
        </a:spcAft>
        <a:defRPr kumimoji="1" sz="4400">
          <a:solidFill>
            <a:srgbClr val="CC0000"/>
          </a:solidFill>
          <a:latin typeface="Tahoma" pitchFamily="34" charset="0"/>
          <a:ea typeface="標楷體" pitchFamily="65" charset="-120"/>
        </a:defRPr>
      </a:lvl3pPr>
      <a:lvl4pPr algn="l" rtl="0" fontAlgn="base">
        <a:spcBef>
          <a:spcPct val="0"/>
        </a:spcBef>
        <a:spcAft>
          <a:spcPct val="0"/>
        </a:spcAft>
        <a:defRPr kumimoji="1" sz="4400">
          <a:solidFill>
            <a:srgbClr val="CC0000"/>
          </a:solidFill>
          <a:latin typeface="Tahoma" pitchFamily="34" charset="0"/>
          <a:ea typeface="標楷體" pitchFamily="65" charset="-120"/>
        </a:defRPr>
      </a:lvl4pPr>
      <a:lvl5pPr algn="l" rtl="0" fontAlgn="base">
        <a:spcBef>
          <a:spcPct val="0"/>
        </a:spcBef>
        <a:spcAft>
          <a:spcPct val="0"/>
        </a:spcAft>
        <a:defRPr kumimoji="1" sz="4400">
          <a:solidFill>
            <a:srgbClr val="CC0000"/>
          </a:solidFill>
          <a:latin typeface="Tahoma" pitchFamily="34" charset="0"/>
          <a:ea typeface="標楷體" pitchFamily="65" charset="-120"/>
        </a:defRPr>
      </a:lvl5pPr>
      <a:lvl6pPr marL="457200" algn="l" rtl="0" fontAlgn="base">
        <a:spcBef>
          <a:spcPct val="0"/>
        </a:spcBef>
        <a:spcAft>
          <a:spcPct val="0"/>
        </a:spcAft>
        <a:defRPr kumimoji="1" sz="4400">
          <a:solidFill>
            <a:srgbClr val="CC0000"/>
          </a:solidFill>
          <a:latin typeface="Tahoma" pitchFamily="34" charset="0"/>
          <a:ea typeface="標楷體" pitchFamily="65" charset="-120"/>
        </a:defRPr>
      </a:lvl6pPr>
      <a:lvl7pPr marL="914400" algn="l" rtl="0" fontAlgn="base">
        <a:spcBef>
          <a:spcPct val="0"/>
        </a:spcBef>
        <a:spcAft>
          <a:spcPct val="0"/>
        </a:spcAft>
        <a:defRPr kumimoji="1" sz="4400">
          <a:solidFill>
            <a:srgbClr val="CC0000"/>
          </a:solidFill>
          <a:latin typeface="Tahoma" pitchFamily="34" charset="0"/>
          <a:ea typeface="標楷體" pitchFamily="65" charset="-120"/>
        </a:defRPr>
      </a:lvl7pPr>
      <a:lvl8pPr marL="1371600" algn="l" rtl="0" fontAlgn="base">
        <a:spcBef>
          <a:spcPct val="0"/>
        </a:spcBef>
        <a:spcAft>
          <a:spcPct val="0"/>
        </a:spcAft>
        <a:defRPr kumimoji="1" sz="4400">
          <a:solidFill>
            <a:srgbClr val="CC0000"/>
          </a:solidFill>
          <a:latin typeface="Tahoma" pitchFamily="34" charset="0"/>
          <a:ea typeface="標楷體" pitchFamily="65" charset="-120"/>
        </a:defRPr>
      </a:lvl8pPr>
      <a:lvl9pPr marL="1828800" algn="l" rtl="0" fontAlgn="base">
        <a:spcBef>
          <a:spcPct val="0"/>
        </a:spcBef>
        <a:spcAft>
          <a:spcPct val="0"/>
        </a:spcAft>
        <a:defRPr kumimoji="1" sz="4400">
          <a:solidFill>
            <a:srgbClr val="CC0000"/>
          </a:solidFill>
          <a:latin typeface="Tahoma" pitchFamily="34" charset="0"/>
          <a:ea typeface="標楷體" pitchFamily="65" charset="-120"/>
        </a:defRPr>
      </a:lvl9pPr>
    </p:titleStyle>
    <p:bodyStyle>
      <a:lvl1pPr marL="579438" indent="-579438" algn="l" rtl="0" fontAlgn="base">
        <a:spcBef>
          <a:spcPct val="20000"/>
        </a:spcBef>
        <a:spcAft>
          <a:spcPct val="0"/>
        </a:spcAft>
        <a:buClr>
          <a:schemeClr val="folHlink"/>
        </a:buClr>
        <a:buSzPct val="60000"/>
        <a:buFont typeface="Wingdings" pitchFamily="2" charset="2"/>
        <a:defRPr kumimoji="1" sz="3200">
          <a:solidFill>
            <a:srgbClr val="0000FF"/>
          </a:solidFill>
          <a:latin typeface="+mn-lt"/>
          <a:ea typeface="+mn-ea"/>
          <a:cs typeface="+mn-cs"/>
        </a:defRPr>
      </a:lvl1pPr>
      <a:lvl2pPr marL="1257300" indent="-498475" algn="l" rtl="0" fontAlgn="base">
        <a:spcBef>
          <a:spcPct val="20000"/>
        </a:spcBef>
        <a:spcAft>
          <a:spcPct val="0"/>
        </a:spcAft>
        <a:buClr>
          <a:srgbClr val="003300"/>
        </a:buClr>
        <a:buFont typeface="Tahoma" pitchFamily="34" charset="0"/>
        <a:buChar char="–"/>
        <a:defRPr kumimoji="1" sz="2800">
          <a:solidFill>
            <a:srgbClr val="008000"/>
          </a:solidFill>
          <a:latin typeface="+mn-lt"/>
          <a:ea typeface="Arial Unicode MS" pitchFamily="34" charset="-120"/>
          <a:cs typeface="+mn-cs"/>
        </a:defRPr>
      </a:lvl2pPr>
      <a:lvl3pPr marL="2076450" indent="-9525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新細明體" pitchFamily="18" charset="-120"/>
          <a:cs typeface="+mn-cs"/>
        </a:defRPr>
      </a:lvl3pPr>
      <a:lvl4pPr marL="2647950" indent="-3810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新細明體" pitchFamily="18" charset="-120"/>
          <a:cs typeface="+mn-cs"/>
        </a:defRPr>
      </a:lvl4pPr>
      <a:lvl5pPr marL="3219450" indent="-3810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新細明體" pitchFamily="18" charset="-120"/>
          <a:cs typeface="+mn-cs"/>
        </a:defRPr>
      </a:lvl5pPr>
      <a:lvl6pPr marL="3676650" indent="-3810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新細明體" pitchFamily="18" charset="-120"/>
          <a:cs typeface="+mn-cs"/>
        </a:defRPr>
      </a:lvl6pPr>
      <a:lvl7pPr marL="4133850" indent="-3810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新細明體" pitchFamily="18" charset="-120"/>
          <a:cs typeface="+mn-cs"/>
        </a:defRPr>
      </a:lvl7pPr>
      <a:lvl8pPr marL="4591050" indent="-3810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新細明體" pitchFamily="18" charset="-120"/>
          <a:cs typeface="+mn-cs"/>
        </a:defRPr>
      </a:lvl8pPr>
      <a:lvl9pPr marL="5048250" indent="-3810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新細明體" pitchFamily="18" charset="-120"/>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6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16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zh-TW"/>
          </a:p>
        </p:txBody>
      </p:sp>
      <p:sp>
        <p:nvSpPr>
          <p:cNvPr id="616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zh-TW"/>
          </a:p>
        </p:txBody>
      </p:sp>
      <p:sp>
        <p:nvSpPr>
          <p:cNvPr id="616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200E2CCA-CBF3-4E5E-B019-713970FFE286}"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DD"/>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44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30" name="Rectangle 6"/>
          <p:cNvSpPr>
            <a:spLocks noGrp="1" noChangeArrowheads="1"/>
          </p:cNvSpPr>
          <p:nvPr>
            <p:ph type="sldNum" sz="quarter" idx="4"/>
          </p:nvPr>
        </p:nvSpPr>
        <p:spPr bwMode="auto">
          <a:xfrm>
            <a:off x="7046913"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AE430E0F-9273-4EA5-966E-F1102BDEC4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614006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ctr" rtl="0" eaLnBrk="0" fontAlgn="base" hangingPunct="0">
        <a:spcBef>
          <a:spcPct val="0"/>
        </a:spcBef>
        <a:spcAft>
          <a:spcPct val="0"/>
        </a:spcAft>
        <a:defRPr kumimoji="1" sz="4400">
          <a:solidFill>
            <a:srgbClr val="A50021"/>
          </a:solidFill>
          <a:latin typeface="+mj-lt"/>
          <a:ea typeface="標楷體" pitchFamily="65" charset="-120"/>
          <a:cs typeface="+mj-cs"/>
        </a:defRPr>
      </a:lvl1pPr>
      <a:lvl2pPr algn="ctr" rtl="0" eaLnBrk="0" fontAlgn="base" hangingPunct="0">
        <a:spcBef>
          <a:spcPct val="0"/>
        </a:spcBef>
        <a:spcAft>
          <a:spcPct val="0"/>
        </a:spcAft>
        <a:defRPr kumimoji="1" sz="4400">
          <a:solidFill>
            <a:srgbClr val="A50021"/>
          </a:solidFill>
          <a:latin typeface="Arial" charset="0"/>
          <a:ea typeface="標楷體" pitchFamily="65" charset="-120"/>
        </a:defRPr>
      </a:lvl2pPr>
      <a:lvl3pPr algn="ctr" rtl="0" eaLnBrk="0" fontAlgn="base" hangingPunct="0">
        <a:spcBef>
          <a:spcPct val="0"/>
        </a:spcBef>
        <a:spcAft>
          <a:spcPct val="0"/>
        </a:spcAft>
        <a:defRPr kumimoji="1" sz="4400">
          <a:solidFill>
            <a:srgbClr val="A50021"/>
          </a:solidFill>
          <a:latin typeface="Arial" charset="0"/>
          <a:ea typeface="標楷體" pitchFamily="65" charset="-120"/>
        </a:defRPr>
      </a:lvl3pPr>
      <a:lvl4pPr algn="ctr" rtl="0" eaLnBrk="0" fontAlgn="base" hangingPunct="0">
        <a:spcBef>
          <a:spcPct val="0"/>
        </a:spcBef>
        <a:spcAft>
          <a:spcPct val="0"/>
        </a:spcAft>
        <a:defRPr kumimoji="1" sz="4400">
          <a:solidFill>
            <a:srgbClr val="A50021"/>
          </a:solidFill>
          <a:latin typeface="Arial" charset="0"/>
          <a:ea typeface="標楷體" pitchFamily="65" charset="-120"/>
        </a:defRPr>
      </a:lvl4pPr>
      <a:lvl5pPr algn="ctr" rtl="0" eaLnBrk="0" fontAlgn="base" hangingPunct="0">
        <a:spcBef>
          <a:spcPct val="0"/>
        </a:spcBef>
        <a:spcAft>
          <a:spcPct val="0"/>
        </a:spcAft>
        <a:defRPr kumimoji="1" sz="4400">
          <a:solidFill>
            <a:srgbClr val="A50021"/>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609600" indent="-609600" algn="l" rtl="0" eaLnBrk="0" fontAlgn="base" hangingPunct="0">
        <a:spcBef>
          <a:spcPct val="20000"/>
        </a:spcBef>
        <a:spcAft>
          <a:spcPct val="0"/>
        </a:spcAft>
        <a:buSzPct val="80000"/>
        <a:buAutoNum type="arabicPeriod"/>
        <a:defRPr kumimoji="1" sz="3200">
          <a:solidFill>
            <a:srgbClr val="0000FF"/>
          </a:solidFill>
          <a:latin typeface="+mn-lt"/>
          <a:ea typeface="標楷體" pitchFamily="65" charset="-120"/>
          <a:cs typeface="+mn-cs"/>
        </a:defRPr>
      </a:lvl1pPr>
      <a:lvl2pPr marL="990600" indent="-53340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371600" indent="-457200" algn="l" rtl="0" eaLnBrk="0" fontAlgn="base" hangingPunct="0">
        <a:spcBef>
          <a:spcPct val="20000"/>
        </a:spcBef>
        <a:spcAft>
          <a:spcPct val="0"/>
        </a:spcAft>
        <a:defRPr kumimoji="1" sz="2400">
          <a:solidFill>
            <a:schemeClr val="tx1"/>
          </a:solidFill>
          <a:latin typeface="+mn-lt"/>
          <a:ea typeface="+mn-ea"/>
        </a:defRPr>
      </a:lvl3pPr>
      <a:lvl4pPr marL="1752600" indent="-381000" algn="l" rtl="0" eaLnBrk="0" fontAlgn="base" hangingPunct="0">
        <a:spcBef>
          <a:spcPct val="20000"/>
        </a:spcBef>
        <a:spcAft>
          <a:spcPct val="0"/>
        </a:spcAft>
        <a:buChar char="–"/>
        <a:defRPr kumimoji="1" sz="2000">
          <a:solidFill>
            <a:schemeClr val="tx1"/>
          </a:solidFill>
          <a:latin typeface="+mn-lt"/>
          <a:ea typeface="+mn-ea"/>
        </a:defRPr>
      </a:lvl4pPr>
      <a:lvl5pPr marL="2209800" indent="-3810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DD"/>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44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30" name="Rectangle 6"/>
          <p:cNvSpPr>
            <a:spLocks noGrp="1" noChangeArrowheads="1"/>
          </p:cNvSpPr>
          <p:nvPr>
            <p:ph type="sldNum" sz="quarter" idx="4"/>
          </p:nvPr>
        </p:nvSpPr>
        <p:spPr bwMode="auto">
          <a:xfrm>
            <a:off x="7046913"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AE430E0F-9273-4EA5-966E-F1102BDEC4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8257125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ctr" rtl="0" eaLnBrk="0" fontAlgn="base" hangingPunct="0">
        <a:spcBef>
          <a:spcPct val="0"/>
        </a:spcBef>
        <a:spcAft>
          <a:spcPct val="0"/>
        </a:spcAft>
        <a:defRPr kumimoji="1" sz="4400">
          <a:solidFill>
            <a:srgbClr val="A50021"/>
          </a:solidFill>
          <a:latin typeface="+mj-lt"/>
          <a:ea typeface="標楷體" pitchFamily="65" charset="-120"/>
          <a:cs typeface="+mj-cs"/>
        </a:defRPr>
      </a:lvl1pPr>
      <a:lvl2pPr algn="ctr" rtl="0" eaLnBrk="0" fontAlgn="base" hangingPunct="0">
        <a:spcBef>
          <a:spcPct val="0"/>
        </a:spcBef>
        <a:spcAft>
          <a:spcPct val="0"/>
        </a:spcAft>
        <a:defRPr kumimoji="1" sz="4400">
          <a:solidFill>
            <a:srgbClr val="A50021"/>
          </a:solidFill>
          <a:latin typeface="Arial" charset="0"/>
          <a:ea typeface="標楷體" pitchFamily="65" charset="-120"/>
        </a:defRPr>
      </a:lvl2pPr>
      <a:lvl3pPr algn="ctr" rtl="0" eaLnBrk="0" fontAlgn="base" hangingPunct="0">
        <a:spcBef>
          <a:spcPct val="0"/>
        </a:spcBef>
        <a:spcAft>
          <a:spcPct val="0"/>
        </a:spcAft>
        <a:defRPr kumimoji="1" sz="4400">
          <a:solidFill>
            <a:srgbClr val="A50021"/>
          </a:solidFill>
          <a:latin typeface="Arial" charset="0"/>
          <a:ea typeface="標楷體" pitchFamily="65" charset="-120"/>
        </a:defRPr>
      </a:lvl3pPr>
      <a:lvl4pPr algn="ctr" rtl="0" eaLnBrk="0" fontAlgn="base" hangingPunct="0">
        <a:spcBef>
          <a:spcPct val="0"/>
        </a:spcBef>
        <a:spcAft>
          <a:spcPct val="0"/>
        </a:spcAft>
        <a:defRPr kumimoji="1" sz="4400">
          <a:solidFill>
            <a:srgbClr val="A50021"/>
          </a:solidFill>
          <a:latin typeface="Arial" charset="0"/>
          <a:ea typeface="標楷體" pitchFamily="65" charset="-120"/>
        </a:defRPr>
      </a:lvl4pPr>
      <a:lvl5pPr algn="ctr" rtl="0" eaLnBrk="0" fontAlgn="base" hangingPunct="0">
        <a:spcBef>
          <a:spcPct val="0"/>
        </a:spcBef>
        <a:spcAft>
          <a:spcPct val="0"/>
        </a:spcAft>
        <a:defRPr kumimoji="1" sz="4400">
          <a:solidFill>
            <a:srgbClr val="A50021"/>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609600" indent="-609600" algn="l" rtl="0" eaLnBrk="0" fontAlgn="base" hangingPunct="0">
        <a:spcBef>
          <a:spcPct val="20000"/>
        </a:spcBef>
        <a:spcAft>
          <a:spcPct val="0"/>
        </a:spcAft>
        <a:buSzPct val="80000"/>
        <a:buAutoNum type="arabicPeriod"/>
        <a:defRPr kumimoji="1" sz="3200">
          <a:solidFill>
            <a:srgbClr val="0000FF"/>
          </a:solidFill>
          <a:latin typeface="+mn-lt"/>
          <a:ea typeface="標楷體" pitchFamily="65" charset="-120"/>
          <a:cs typeface="+mn-cs"/>
        </a:defRPr>
      </a:lvl1pPr>
      <a:lvl2pPr marL="990600" indent="-53340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371600" indent="-457200" algn="l" rtl="0" eaLnBrk="0" fontAlgn="base" hangingPunct="0">
        <a:spcBef>
          <a:spcPct val="20000"/>
        </a:spcBef>
        <a:spcAft>
          <a:spcPct val="0"/>
        </a:spcAft>
        <a:defRPr kumimoji="1" sz="2400">
          <a:solidFill>
            <a:schemeClr val="tx1"/>
          </a:solidFill>
          <a:latin typeface="+mn-lt"/>
          <a:ea typeface="+mn-ea"/>
        </a:defRPr>
      </a:lvl3pPr>
      <a:lvl4pPr marL="1752600" indent="-381000" algn="l" rtl="0" eaLnBrk="0" fontAlgn="base" hangingPunct="0">
        <a:spcBef>
          <a:spcPct val="20000"/>
        </a:spcBef>
        <a:spcAft>
          <a:spcPct val="0"/>
        </a:spcAft>
        <a:buChar char="–"/>
        <a:defRPr kumimoji="1" sz="2000">
          <a:solidFill>
            <a:schemeClr val="tx1"/>
          </a:solidFill>
          <a:latin typeface="+mn-lt"/>
          <a:ea typeface="+mn-ea"/>
        </a:defRPr>
      </a:lvl4pPr>
      <a:lvl5pPr marL="2209800" indent="-3810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DD"/>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44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30" name="Rectangle 6"/>
          <p:cNvSpPr>
            <a:spLocks noGrp="1" noChangeArrowheads="1"/>
          </p:cNvSpPr>
          <p:nvPr>
            <p:ph type="sldNum" sz="quarter" idx="4"/>
          </p:nvPr>
        </p:nvSpPr>
        <p:spPr bwMode="auto">
          <a:xfrm>
            <a:off x="7046913"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AE430E0F-9273-4EA5-966E-F1102BDEC4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9240079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ctr" rtl="0" eaLnBrk="0" fontAlgn="base" hangingPunct="0">
        <a:spcBef>
          <a:spcPct val="0"/>
        </a:spcBef>
        <a:spcAft>
          <a:spcPct val="0"/>
        </a:spcAft>
        <a:defRPr kumimoji="1" sz="4400">
          <a:solidFill>
            <a:srgbClr val="A50021"/>
          </a:solidFill>
          <a:latin typeface="+mj-lt"/>
          <a:ea typeface="標楷體" pitchFamily="65" charset="-120"/>
          <a:cs typeface="+mj-cs"/>
        </a:defRPr>
      </a:lvl1pPr>
      <a:lvl2pPr algn="ctr" rtl="0" eaLnBrk="0" fontAlgn="base" hangingPunct="0">
        <a:spcBef>
          <a:spcPct val="0"/>
        </a:spcBef>
        <a:spcAft>
          <a:spcPct val="0"/>
        </a:spcAft>
        <a:defRPr kumimoji="1" sz="4400">
          <a:solidFill>
            <a:srgbClr val="A50021"/>
          </a:solidFill>
          <a:latin typeface="Arial" charset="0"/>
          <a:ea typeface="標楷體" pitchFamily="65" charset="-120"/>
        </a:defRPr>
      </a:lvl2pPr>
      <a:lvl3pPr algn="ctr" rtl="0" eaLnBrk="0" fontAlgn="base" hangingPunct="0">
        <a:spcBef>
          <a:spcPct val="0"/>
        </a:spcBef>
        <a:spcAft>
          <a:spcPct val="0"/>
        </a:spcAft>
        <a:defRPr kumimoji="1" sz="4400">
          <a:solidFill>
            <a:srgbClr val="A50021"/>
          </a:solidFill>
          <a:latin typeface="Arial" charset="0"/>
          <a:ea typeface="標楷體" pitchFamily="65" charset="-120"/>
        </a:defRPr>
      </a:lvl3pPr>
      <a:lvl4pPr algn="ctr" rtl="0" eaLnBrk="0" fontAlgn="base" hangingPunct="0">
        <a:spcBef>
          <a:spcPct val="0"/>
        </a:spcBef>
        <a:spcAft>
          <a:spcPct val="0"/>
        </a:spcAft>
        <a:defRPr kumimoji="1" sz="4400">
          <a:solidFill>
            <a:srgbClr val="A50021"/>
          </a:solidFill>
          <a:latin typeface="Arial" charset="0"/>
          <a:ea typeface="標楷體" pitchFamily="65" charset="-120"/>
        </a:defRPr>
      </a:lvl4pPr>
      <a:lvl5pPr algn="ctr" rtl="0" eaLnBrk="0" fontAlgn="base" hangingPunct="0">
        <a:spcBef>
          <a:spcPct val="0"/>
        </a:spcBef>
        <a:spcAft>
          <a:spcPct val="0"/>
        </a:spcAft>
        <a:defRPr kumimoji="1" sz="4400">
          <a:solidFill>
            <a:srgbClr val="A50021"/>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609600" indent="-609600" algn="l" rtl="0" eaLnBrk="0" fontAlgn="base" hangingPunct="0">
        <a:spcBef>
          <a:spcPct val="20000"/>
        </a:spcBef>
        <a:spcAft>
          <a:spcPct val="0"/>
        </a:spcAft>
        <a:buSzPct val="80000"/>
        <a:buAutoNum type="arabicPeriod"/>
        <a:defRPr kumimoji="1" sz="3200">
          <a:solidFill>
            <a:srgbClr val="0000FF"/>
          </a:solidFill>
          <a:latin typeface="+mn-lt"/>
          <a:ea typeface="標楷體" pitchFamily="65" charset="-120"/>
          <a:cs typeface="+mn-cs"/>
        </a:defRPr>
      </a:lvl1pPr>
      <a:lvl2pPr marL="990600" indent="-53340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371600" indent="-457200" algn="l" rtl="0" eaLnBrk="0" fontAlgn="base" hangingPunct="0">
        <a:spcBef>
          <a:spcPct val="20000"/>
        </a:spcBef>
        <a:spcAft>
          <a:spcPct val="0"/>
        </a:spcAft>
        <a:defRPr kumimoji="1" sz="2400">
          <a:solidFill>
            <a:schemeClr val="tx1"/>
          </a:solidFill>
          <a:latin typeface="+mn-lt"/>
          <a:ea typeface="+mn-ea"/>
        </a:defRPr>
      </a:lvl3pPr>
      <a:lvl4pPr marL="1752600" indent="-381000" algn="l" rtl="0" eaLnBrk="0" fontAlgn="base" hangingPunct="0">
        <a:spcBef>
          <a:spcPct val="20000"/>
        </a:spcBef>
        <a:spcAft>
          <a:spcPct val="0"/>
        </a:spcAft>
        <a:buChar char="–"/>
        <a:defRPr kumimoji="1" sz="2000">
          <a:solidFill>
            <a:schemeClr val="tx1"/>
          </a:solidFill>
          <a:latin typeface="+mn-lt"/>
          <a:ea typeface="+mn-ea"/>
        </a:defRPr>
      </a:lvl4pPr>
      <a:lvl5pPr marL="2209800" indent="-3810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DD"/>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4445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30" name="Rectangle 6"/>
          <p:cNvSpPr>
            <a:spLocks noGrp="1" noChangeArrowheads="1"/>
          </p:cNvSpPr>
          <p:nvPr>
            <p:ph type="sldNum" sz="quarter" idx="4"/>
          </p:nvPr>
        </p:nvSpPr>
        <p:spPr bwMode="auto">
          <a:xfrm>
            <a:off x="7046913"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AE430E0F-9273-4EA5-966E-F1102BDEC4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281222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txStyles>
    <p:titleStyle>
      <a:lvl1pPr algn="ctr" rtl="0" eaLnBrk="0" fontAlgn="base" hangingPunct="0">
        <a:spcBef>
          <a:spcPct val="0"/>
        </a:spcBef>
        <a:spcAft>
          <a:spcPct val="0"/>
        </a:spcAft>
        <a:defRPr kumimoji="1" sz="4400">
          <a:solidFill>
            <a:srgbClr val="A50021"/>
          </a:solidFill>
          <a:latin typeface="+mj-lt"/>
          <a:ea typeface="標楷體" pitchFamily="65" charset="-120"/>
          <a:cs typeface="+mj-cs"/>
        </a:defRPr>
      </a:lvl1pPr>
      <a:lvl2pPr algn="ctr" rtl="0" eaLnBrk="0" fontAlgn="base" hangingPunct="0">
        <a:spcBef>
          <a:spcPct val="0"/>
        </a:spcBef>
        <a:spcAft>
          <a:spcPct val="0"/>
        </a:spcAft>
        <a:defRPr kumimoji="1" sz="4400">
          <a:solidFill>
            <a:srgbClr val="A50021"/>
          </a:solidFill>
          <a:latin typeface="Arial" charset="0"/>
          <a:ea typeface="標楷體" pitchFamily="65" charset="-120"/>
        </a:defRPr>
      </a:lvl2pPr>
      <a:lvl3pPr algn="ctr" rtl="0" eaLnBrk="0" fontAlgn="base" hangingPunct="0">
        <a:spcBef>
          <a:spcPct val="0"/>
        </a:spcBef>
        <a:spcAft>
          <a:spcPct val="0"/>
        </a:spcAft>
        <a:defRPr kumimoji="1" sz="4400">
          <a:solidFill>
            <a:srgbClr val="A50021"/>
          </a:solidFill>
          <a:latin typeface="Arial" charset="0"/>
          <a:ea typeface="標楷體" pitchFamily="65" charset="-120"/>
        </a:defRPr>
      </a:lvl3pPr>
      <a:lvl4pPr algn="ctr" rtl="0" eaLnBrk="0" fontAlgn="base" hangingPunct="0">
        <a:spcBef>
          <a:spcPct val="0"/>
        </a:spcBef>
        <a:spcAft>
          <a:spcPct val="0"/>
        </a:spcAft>
        <a:defRPr kumimoji="1" sz="4400">
          <a:solidFill>
            <a:srgbClr val="A50021"/>
          </a:solidFill>
          <a:latin typeface="Arial" charset="0"/>
          <a:ea typeface="標楷體" pitchFamily="65" charset="-120"/>
        </a:defRPr>
      </a:lvl4pPr>
      <a:lvl5pPr algn="ctr" rtl="0" eaLnBrk="0" fontAlgn="base" hangingPunct="0">
        <a:spcBef>
          <a:spcPct val="0"/>
        </a:spcBef>
        <a:spcAft>
          <a:spcPct val="0"/>
        </a:spcAft>
        <a:defRPr kumimoji="1" sz="4400">
          <a:solidFill>
            <a:srgbClr val="A50021"/>
          </a:solidFill>
          <a:latin typeface="Arial"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609600" indent="-609600" algn="l" rtl="0" eaLnBrk="0" fontAlgn="base" hangingPunct="0">
        <a:spcBef>
          <a:spcPct val="20000"/>
        </a:spcBef>
        <a:spcAft>
          <a:spcPct val="0"/>
        </a:spcAft>
        <a:buSzPct val="80000"/>
        <a:buAutoNum type="arabicPeriod"/>
        <a:defRPr kumimoji="1" sz="3200">
          <a:solidFill>
            <a:srgbClr val="0000FF"/>
          </a:solidFill>
          <a:latin typeface="+mn-lt"/>
          <a:ea typeface="標楷體" pitchFamily="65" charset="-120"/>
          <a:cs typeface="+mn-cs"/>
        </a:defRPr>
      </a:lvl1pPr>
      <a:lvl2pPr marL="990600" indent="-53340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371600" indent="-457200" algn="l" rtl="0" eaLnBrk="0" fontAlgn="base" hangingPunct="0">
        <a:spcBef>
          <a:spcPct val="20000"/>
        </a:spcBef>
        <a:spcAft>
          <a:spcPct val="0"/>
        </a:spcAft>
        <a:defRPr kumimoji="1" sz="2400">
          <a:solidFill>
            <a:schemeClr val="tx1"/>
          </a:solidFill>
          <a:latin typeface="+mn-lt"/>
          <a:ea typeface="+mn-ea"/>
        </a:defRPr>
      </a:lvl3pPr>
      <a:lvl4pPr marL="1752600" indent="-381000" algn="l" rtl="0" eaLnBrk="0" fontAlgn="base" hangingPunct="0">
        <a:spcBef>
          <a:spcPct val="20000"/>
        </a:spcBef>
        <a:spcAft>
          <a:spcPct val="0"/>
        </a:spcAft>
        <a:buChar char="–"/>
        <a:defRPr kumimoji="1" sz="2000">
          <a:solidFill>
            <a:schemeClr val="tx1"/>
          </a:solidFill>
          <a:latin typeface="+mn-lt"/>
          <a:ea typeface="+mn-ea"/>
        </a:defRPr>
      </a:lvl4pPr>
      <a:lvl5pPr marL="2209800" indent="-3810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44463"/>
            <a:ext cx="8458200"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323850" y="1196975"/>
            <a:ext cx="845820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20167" name="Rectangle 7"/>
          <p:cNvSpPr>
            <a:spLocks noGrp="1" noChangeArrowheads="1"/>
          </p:cNvSpPr>
          <p:nvPr>
            <p:ph type="sldNum" sz="quarter" idx="4"/>
          </p:nvPr>
        </p:nvSpPr>
        <p:spPr bwMode="auto">
          <a:xfrm>
            <a:off x="7046913" y="65532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400">
                <a:latin typeface="Times New Roman" pitchFamily="18" charset="0"/>
                <a:ea typeface="新細明體" charset="-120"/>
              </a:defRPr>
            </a:lvl1pPr>
          </a:lstStyle>
          <a:p>
            <a:pPr>
              <a:defRPr/>
            </a:pPr>
            <a:fld id="{B2BBE352-BA5B-4D6D-B0C3-8984DCFF9EF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308437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kumimoji="1" sz="4400">
          <a:solidFill>
            <a:srgbClr val="CC0000"/>
          </a:solidFill>
          <a:latin typeface="+mj-lt"/>
          <a:ea typeface="+mj-ea"/>
          <a:cs typeface="+mj-cs"/>
        </a:defRPr>
      </a:lvl1pPr>
      <a:lvl2pPr algn="ctr" rtl="0" eaLnBrk="0" fontAlgn="base" hangingPunct="0">
        <a:spcBef>
          <a:spcPct val="0"/>
        </a:spcBef>
        <a:spcAft>
          <a:spcPct val="0"/>
        </a:spcAft>
        <a:defRPr kumimoji="1" sz="4400">
          <a:solidFill>
            <a:srgbClr val="CC0000"/>
          </a:solidFill>
          <a:latin typeface="Comic Sans MS" pitchFamily="66" charset="0"/>
          <a:ea typeface="標楷體" pitchFamily="65" charset="-120"/>
        </a:defRPr>
      </a:lvl2pPr>
      <a:lvl3pPr algn="ctr" rtl="0" eaLnBrk="0" fontAlgn="base" hangingPunct="0">
        <a:spcBef>
          <a:spcPct val="0"/>
        </a:spcBef>
        <a:spcAft>
          <a:spcPct val="0"/>
        </a:spcAft>
        <a:defRPr kumimoji="1" sz="4400">
          <a:solidFill>
            <a:srgbClr val="CC0000"/>
          </a:solidFill>
          <a:latin typeface="Comic Sans MS" pitchFamily="66" charset="0"/>
          <a:ea typeface="標楷體" pitchFamily="65" charset="-120"/>
        </a:defRPr>
      </a:lvl3pPr>
      <a:lvl4pPr algn="ctr" rtl="0" eaLnBrk="0" fontAlgn="base" hangingPunct="0">
        <a:spcBef>
          <a:spcPct val="0"/>
        </a:spcBef>
        <a:spcAft>
          <a:spcPct val="0"/>
        </a:spcAft>
        <a:defRPr kumimoji="1" sz="4400">
          <a:solidFill>
            <a:srgbClr val="CC0000"/>
          </a:solidFill>
          <a:latin typeface="Comic Sans MS" pitchFamily="66" charset="0"/>
          <a:ea typeface="標楷體" pitchFamily="65" charset="-120"/>
        </a:defRPr>
      </a:lvl4pPr>
      <a:lvl5pPr algn="ctr" rtl="0" eaLnBrk="0" fontAlgn="base" hangingPunct="0">
        <a:spcBef>
          <a:spcPct val="0"/>
        </a:spcBef>
        <a:spcAft>
          <a:spcPct val="0"/>
        </a:spcAft>
        <a:defRPr kumimoji="1" sz="4400">
          <a:solidFill>
            <a:srgbClr val="CC0000"/>
          </a:solidFill>
          <a:latin typeface="Comic Sans MS" pitchFamily="66" charset="0"/>
          <a:ea typeface="標楷體" pitchFamily="65" charset="-120"/>
        </a:defRPr>
      </a:lvl5pPr>
      <a:lvl6pPr marL="457200" algn="ctr" rtl="0" fontAlgn="base">
        <a:spcBef>
          <a:spcPct val="0"/>
        </a:spcBef>
        <a:spcAft>
          <a:spcPct val="0"/>
        </a:spcAft>
        <a:defRPr kumimoji="1" sz="4400">
          <a:solidFill>
            <a:srgbClr val="CC0000"/>
          </a:solidFill>
          <a:latin typeface="Comic Sans MS" pitchFamily="66" charset="0"/>
          <a:ea typeface="標楷體" pitchFamily="65" charset="-120"/>
        </a:defRPr>
      </a:lvl6pPr>
      <a:lvl7pPr marL="914400" algn="ctr" rtl="0" fontAlgn="base">
        <a:spcBef>
          <a:spcPct val="0"/>
        </a:spcBef>
        <a:spcAft>
          <a:spcPct val="0"/>
        </a:spcAft>
        <a:defRPr kumimoji="1" sz="4400">
          <a:solidFill>
            <a:srgbClr val="CC0000"/>
          </a:solidFill>
          <a:latin typeface="Comic Sans MS" pitchFamily="66" charset="0"/>
          <a:ea typeface="標楷體" pitchFamily="65" charset="-120"/>
        </a:defRPr>
      </a:lvl7pPr>
      <a:lvl8pPr marL="1371600" algn="ctr" rtl="0" fontAlgn="base">
        <a:spcBef>
          <a:spcPct val="0"/>
        </a:spcBef>
        <a:spcAft>
          <a:spcPct val="0"/>
        </a:spcAft>
        <a:defRPr kumimoji="1" sz="4400">
          <a:solidFill>
            <a:srgbClr val="CC0000"/>
          </a:solidFill>
          <a:latin typeface="Comic Sans MS" pitchFamily="66" charset="0"/>
          <a:ea typeface="標楷體" pitchFamily="65" charset="-120"/>
        </a:defRPr>
      </a:lvl8pPr>
      <a:lvl9pPr marL="1828800" algn="ctr" rtl="0" fontAlgn="base">
        <a:spcBef>
          <a:spcPct val="0"/>
        </a:spcBef>
        <a:spcAft>
          <a:spcPct val="0"/>
        </a:spcAft>
        <a:defRPr kumimoji="1" sz="4400">
          <a:solidFill>
            <a:srgbClr val="CC0000"/>
          </a:solidFill>
          <a:latin typeface="Comic Sans MS" pitchFamily="66" charset="0"/>
          <a:ea typeface="標楷體" pitchFamily="65" charset="-120"/>
        </a:defRPr>
      </a:lvl9pPr>
    </p:titleStyle>
    <p:bodyStyle>
      <a:lvl1pPr marL="457200" indent="-457200" algn="l" rtl="0" eaLnBrk="0" fontAlgn="base" hangingPunct="0">
        <a:spcBef>
          <a:spcPct val="20000"/>
        </a:spcBef>
        <a:spcAft>
          <a:spcPct val="0"/>
        </a:spcAft>
        <a:buSzPct val="75000"/>
        <a:defRPr kumimoji="1" sz="3200">
          <a:solidFill>
            <a:srgbClr val="0000FF"/>
          </a:solidFill>
          <a:latin typeface="+mn-lt"/>
          <a:ea typeface="+mn-ea"/>
          <a:cs typeface="+mn-cs"/>
        </a:defRPr>
      </a:lvl1pPr>
      <a:lvl2pPr marL="1085850" indent="-449263" algn="l" rtl="0" eaLnBrk="0" fontAlgn="base" hangingPunct="0">
        <a:spcBef>
          <a:spcPct val="20000"/>
        </a:spcBef>
        <a:spcAft>
          <a:spcPct val="0"/>
        </a:spcAft>
        <a:buChar char="–"/>
        <a:defRPr kumimoji="1" sz="2800">
          <a:solidFill>
            <a:srgbClr val="003300"/>
          </a:solidFill>
          <a:latin typeface="Times New Roman" pitchFamily="18" charset="0"/>
          <a:ea typeface="+mn-ea"/>
          <a:cs typeface="Arial" charset="0"/>
        </a:defRPr>
      </a:lvl2pPr>
      <a:lvl3pPr marL="1722438" indent="-457200" algn="l" rtl="0" eaLnBrk="0" fontAlgn="base" hangingPunct="0">
        <a:spcBef>
          <a:spcPct val="20000"/>
        </a:spcBef>
        <a:spcAft>
          <a:spcPct val="0"/>
        </a:spcAft>
        <a:buChar char="•"/>
        <a:defRPr kumimoji="1" sz="2400">
          <a:solidFill>
            <a:schemeClr val="tx1"/>
          </a:solidFill>
          <a:latin typeface="Times New Roman" pitchFamily="18" charset="0"/>
          <a:ea typeface="新細明體" charset="-120"/>
          <a:cs typeface="+mn-cs"/>
        </a:defRPr>
      </a:lvl3pPr>
      <a:lvl4pPr marL="2282825" indent="-381000" algn="l" rtl="0" eaLnBrk="0" fontAlgn="base" hangingPunct="0">
        <a:spcBef>
          <a:spcPct val="20000"/>
        </a:spcBef>
        <a:spcAft>
          <a:spcPct val="0"/>
        </a:spcAft>
        <a:buChar char="–"/>
        <a:defRPr kumimoji="1" sz="2000">
          <a:solidFill>
            <a:schemeClr val="tx1"/>
          </a:solidFill>
          <a:latin typeface="Times New Roman" pitchFamily="18" charset="0"/>
          <a:ea typeface="新細明體" charset="-120"/>
          <a:cs typeface="+mn-cs"/>
        </a:defRPr>
      </a:lvl4pPr>
      <a:lvl5pPr marL="2843213" indent="-381000" algn="l" rtl="0" eaLnBrk="0" fontAlgn="base" hangingPunct="0">
        <a:spcBef>
          <a:spcPct val="20000"/>
        </a:spcBef>
        <a:spcAft>
          <a:spcPct val="0"/>
        </a:spcAft>
        <a:buChar char="»"/>
        <a:defRPr kumimoji="1" sz="2000">
          <a:solidFill>
            <a:schemeClr val="tx1"/>
          </a:solidFill>
          <a:latin typeface="Times New Roman" pitchFamily="18" charset="0"/>
          <a:ea typeface="新細明體" charset="-120"/>
          <a:cs typeface="+mn-cs"/>
        </a:defRPr>
      </a:lvl5pPr>
      <a:lvl6pPr marL="3300413" indent="-381000" algn="l" rtl="0" fontAlgn="base">
        <a:spcBef>
          <a:spcPct val="20000"/>
        </a:spcBef>
        <a:spcAft>
          <a:spcPct val="0"/>
        </a:spcAft>
        <a:buChar char="»"/>
        <a:defRPr kumimoji="1" sz="2000">
          <a:solidFill>
            <a:schemeClr val="tx1"/>
          </a:solidFill>
          <a:latin typeface="Times New Roman" pitchFamily="18" charset="0"/>
          <a:ea typeface="新細明體" charset="-120"/>
          <a:cs typeface="+mn-cs"/>
        </a:defRPr>
      </a:lvl6pPr>
      <a:lvl7pPr marL="3757613" indent="-381000" algn="l" rtl="0" fontAlgn="base">
        <a:spcBef>
          <a:spcPct val="20000"/>
        </a:spcBef>
        <a:spcAft>
          <a:spcPct val="0"/>
        </a:spcAft>
        <a:buChar char="»"/>
        <a:defRPr kumimoji="1" sz="2000">
          <a:solidFill>
            <a:schemeClr val="tx1"/>
          </a:solidFill>
          <a:latin typeface="Times New Roman" pitchFamily="18" charset="0"/>
          <a:ea typeface="新細明體" charset="-120"/>
          <a:cs typeface="+mn-cs"/>
        </a:defRPr>
      </a:lvl7pPr>
      <a:lvl8pPr marL="4214813" indent="-381000" algn="l" rtl="0" fontAlgn="base">
        <a:spcBef>
          <a:spcPct val="20000"/>
        </a:spcBef>
        <a:spcAft>
          <a:spcPct val="0"/>
        </a:spcAft>
        <a:buChar char="»"/>
        <a:defRPr kumimoji="1" sz="2000">
          <a:solidFill>
            <a:schemeClr val="tx1"/>
          </a:solidFill>
          <a:latin typeface="Times New Roman" pitchFamily="18" charset="0"/>
          <a:ea typeface="新細明體" charset="-120"/>
          <a:cs typeface="+mn-cs"/>
        </a:defRPr>
      </a:lvl8pPr>
      <a:lvl9pPr marL="4672013" indent="-381000" algn="l" rtl="0" fontAlgn="base">
        <a:spcBef>
          <a:spcPct val="20000"/>
        </a:spcBef>
        <a:spcAft>
          <a:spcPct val="0"/>
        </a:spcAft>
        <a:buChar char="»"/>
        <a:defRPr kumimoji="1" sz="2000">
          <a:solidFill>
            <a:schemeClr val="tx1"/>
          </a:solidFill>
          <a:latin typeface="Times New Roman" pitchFamily="18" charset="0"/>
          <a:ea typeface="新細明體" charset="-120"/>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control" Target="../activeX/activeX2.xml"/><Relationship Id="rId7" Type="http://schemas.openxmlformats.org/officeDocument/2006/relationships/image" Target="../media/image24.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slideLayout" Target="../slideLayouts/slideLayout39.xml"/><Relationship Id="rId4" Type="http://schemas.openxmlformats.org/officeDocument/2006/relationships/control" Target="../activeX/activeX3.xml"/><Relationship Id="rId9" Type="http://schemas.openxmlformats.org/officeDocument/2006/relationships/image" Target="../media/image26.w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file:///C:\Users\toyip\Desktop\&#26481;&#33775;&#19977;&#38498;&#22823;&#35282;&#21632;\01.%20&#22823;&#21253;%20(01-10).wmv"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xml"/><Relationship Id="rId1" Type="http://schemas.openxmlformats.org/officeDocument/2006/relationships/audio" Target="../media/audio1.wav"/><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xml"/><Relationship Id="rId1" Type="http://schemas.openxmlformats.org/officeDocument/2006/relationships/audio" Target="../media/audio2.wav"/><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0.jpeg"/></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1.xml"/><Relationship Id="rId1" Type="http://schemas.openxmlformats.org/officeDocument/2006/relationships/slideLayout" Target="../slideLayouts/slideLayout65.xml"/><Relationship Id="rId4" Type="http://schemas.openxmlformats.org/officeDocument/2006/relationships/image" Target="../media/image41.gif"/></Relationships>
</file>

<file path=ppt/slides/_rels/slide7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21021;&#23567;%20-%20&#29983;&#23383;%20A,%2010%20hrs,%20150%20words%20(2015-4)/L1%20Vocab%20(1%20-%2010),%20p.1%20-%20p.3%20(2015-4)/1-1%20&#29557;&#20154;&#23556;&#23567;&#40165;(IQ).DAT" TargetMode="Externa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7.xml"/><Relationship Id="rId1" Type="http://schemas.openxmlformats.org/officeDocument/2006/relationships/video" Target="file:///C:\Users\toyip\Desktop\&#26481;&#33775;&#19977;&#38498;&#22823;&#35282;&#21632;\1-2%20&#29557;&#20154;&#23556;&#23567;&#40165;(IQ).wmv"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8.xml"/><Relationship Id="rId1" Type="http://schemas.openxmlformats.org/officeDocument/2006/relationships/video" Target="file:///C:\Users\toyip\Desktop\&#26481;&#33775;&#19977;&#38498;&#22823;&#35282;&#21632;\8-1%20&#39640;&#39640;&#27193;&#19978;&#25499;&#27700;&#32592;(&#35598;&#35486;).wmv"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3.xml"/><Relationship Id="rId5" Type="http://schemas.openxmlformats.org/officeDocument/2006/relationships/image" Target="../media/image58.jpeg"/><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gif"/><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WordArt 2"/>
          <p:cNvSpPr>
            <a:spLocks noChangeArrowheads="1" noChangeShapeType="1" noTextEdit="1"/>
          </p:cNvSpPr>
          <p:nvPr/>
        </p:nvSpPr>
        <p:spPr bwMode="auto">
          <a:xfrm>
            <a:off x="2411413" y="1196975"/>
            <a:ext cx="4752975" cy="1151905"/>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8750"/>
              </a:avLst>
            </a:prstTxWarp>
          </a:bodyPr>
          <a:lstStyle/>
          <a:p>
            <a:pPr algn="ctr"/>
            <a:r>
              <a:rPr lang="zh-HK" altLang="en-US" sz="3600" kern="10" dirty="0">
                <a:ln w="9525">
                  <a:solidFill>
                    <a:srgbClr val="0000FF"/>
                  </a:solidFill>
                  <a:round/>
                  <a:headEnd/>
                  <a:tailEnd/>
                </a:ln>
                <a:solidFill>
                  <a:srgbClr val="000000"/>
                </a:solidFill>
                <a:latin typeface="標楷體"/>
                <a:ea typeface="標楷體"/>
              </a:rPr>
              <a:t>課室管理</a:t>
            </a:r>
          </a:p>
        </p:txBody>
      </p:sp>
      <p:pic>
        <p:nvPicPr>
          <p:cNvPr id="602115" name="Picture 3" descr="j03181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81300"/>
            <a:ext cx="2714625" cy="1862138"/>
          </a:xfrm>
          <a:prstGeom prst="rect">
            <a:avLst/>
          </a:prstGeom>
          <a:noFill/>
          <a:extLst>
            <a:ext uri="{909E8E84-426E-40DD-AFC4-6F175D3DCCD1}">
              <a14:hiddenFill xmlns:a14="http://schemas.microsoft.com/office/drawing/2010/main">
                <a:solidFill>
                  <a:srgbClr val="FFFFFF"/>
                </a:solidFill>
              </a14:hiddenFill>
            </a:ext>
          </a:extLst>
        </p:spPr>
      </p:pic>
      <p:pic>
        <p:nvPicPr>
          <p:cNvPr id="6021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125" y="2924175"/>
            <a:ext cx="1658938"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2117" name="Text Box 5"/>
          <p:cNvSpPr txBox="1">
            <a:spLocks noChangeArrowheads="1"/>
          </p:cNvSpPr>
          <p:nvPr/>
        </p:nvSpPr>
        <p:spPr bwMode="auto">
          <a:xfrm>
            <a:off x="1619250" y="5426075"/>
            <a:ext cx="4824413"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60000"/>
              </a:lnSpc>
              <a:spcBef>
                <a:spcPct val="50000"/>
              </a:spcBef>
            </a:pPr>
            <a:r>
              <a:rPr lang="zh-TW" altLang="en-US" sz="3600" dirty="0">
                <a:solidFill>
                  <a:srgbClr val="A50021"/>
                </a:solidFill>
                <a:latin typeface="Arial" charset="0"/>
                <a:ea typeface="文鼎粗行楷" pitchFamily="49" charset="-120"/>
              </a:rPr>
              <a:t>主講：葉錦熙</a:t>
            </a:r>
          </a:p>
          <a:p>
            <a:pPr algn="ctr">
              <a:lnSpc>
                <a:spcPct val="60000"/>
              </a:lnSpc>
              <a:spcBef>
                <a:spcPct val="50000"/>
              </a:spcBef>
            </a:pPr>
            <a:r>
              <a:rPr kumimoji="0" lang="en-US" altLang="zh-TW" sz="3600" u="sng" dirty="0">
                <a:solidFill>
                  <a:srgbClr val="0000CC"/>
                </a:solidFill>
                <a:latin typeface="Arial" charset="0"/>
                <a:ea typeface="文鼎粗隸" pitchFamily="49" charset="-120"/>
              </a:rPr>
              <a:t>www.yipsir.com.hk</a:t>
            </a:r>
            <a:endParaRPr kumimoji="0" lang="en-US" altLang="zh-TW" sz="3600" dirty="0">
              <a:solidFill>
                <a:srgbClr val="0000CC"/>
              </a:solidFill>
              <a:latin typeface="Arial" charset="0"/>
              <a:ea typeface="文鼎粗隸" pitchFamily="49"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r>
              <a:rPr lang="zh-TW" altLang="en-US" dirty="0"/>
              <a:t>課室規則</a:t>
            </a:r>
          </a:p>
        </p:txBody>
      </p:sp>
      <p:sp>
        <p:nvSpPr>
          <p:cNvPr id="605187" name="Rectangle 3"/>
          <p:cNvSpPr>
            <a:spLocks noGrp="1" noChangeArrowheads="1"/>
          </p:cNvSpPr>
          <p:nvPr>
            <p:ph type="body" idx="1"/>
          </p:nvPr>
        </p:nvSpPr>
        <p:spPr>
          <a:xfrm>
            <a:off x="174625" y="1230313"/>
            <a:ext cx="6557615" cy="5627687"/>
          </a:xfrm>
        </p:spPr>
        <p:txBody>
          <a:bodyPr/>
          <a:lstStyle/>
          <a:p>
            <a:pPr marL="609600" indent="-609600">
              <a:buFont typeface="Wingdings" pitchFamily="2" charset="2"/>
              <a:buAutoNum type="arabicPeriod"/>
            </a:pPr>
            <a:r>
              <a:rPr lang="zh-TW" altLang="en-US" sz="3600" dirty="0"/>
              <a:t>可觀察</a:t>
            </a:r>
          </a:p>
          <a:p>
            <a:pPr marL="609600" indent="-609600">
              <a:buFont typeface="Wingdings" pitchFamily="2" charset="2"/>
              <a:buAutoNum type="arabicPeriod"/>
            </a:pPr>
            <a:r>
              <a:rPr lang="zh-TW" altLang="en-US" sz="3600" dirty="0"/>
              <a:t>可量度</a:t>
            </a:r>
          </a:p>
          <a:p>
            <a:pPr marL="609600" indent="-609600">
              <a:buFont typeface="Wingdings" pitchFamily="2" charset="2"/>
              <a:buAutoNum type="arabicPeriod"/>
            </a:pPr>
            <a:r>
              <a:rPr lang="zh-TW" altLang="en-US" sz="3600" dirty="0"/>
              <a:t>正面 </a:t>
            </a:r>
            <a:r>
              <a:rPr lang="en-US" altLang="zh-TW" sz="3600" dirty="0"/>
              <a:t>(</a:t>
            </a:r>
            <a:r>
              <a:rPr lang="zh-TW" altLang="en-US" sz="3600" dirty="0"/>
              <a:t>盡量避免「雙重否定」規則</a:t>
            </a:r>
            <a:r>
              <a:rPr lang="en-US" altLang="zh-TW" sz="3600" dirty="0"/>
              <a:t>)</a:t>
            </a:r>
          </a:p>
          <a:p>
            <a:pPr marL="609600" indent="-609600">
              <a:buFont typeface="Wingdings" pitchFamily="2" charset="2"/>
              <a:buAutoNum type="arabicPeriod"/>
            </a:pPr>
            <a:r>
              <a:rPr lang="en-US" altLang="zh-TW" sz="3600" dirty="0"/>
              <a:t>5</a:t>
            </a:r>
            <a:r>
              <a:rPr lang="en-US" altLang="zh-TW" sz="3600" dirty="0">
                <a:latin typeface="標楷體"/>
              </a:rPr>
              <a:t>–</a:t>
            </a:r>
            <a:r>
              <a:rPr lang="en-US" altLang="zh-TW" sz="3600" dirty="0"/>
              <a:t>7 </a:t>
            </a:r>
            <a:r>
              <a:rPr lang="zh-TW" altLang="en-US" sz="3600" dirty="0"/>
              <a:t>項</a:t>
            </a:r>
          </a:p>
          <a:p>
            <a:pPr marL="609600" indent="-609600">
              <a:buFont typeface="Wingdings" pitchFamily="2" charset="2"/>
              <a:buAutoNum type="arabicPeriod"/>
            </a:pPr>
            <a:r>
              <a:rPr lang="zh-TW" altLang="en-US" sz="3600" dirty="0"/>
              <a:t>由教師訂定、但學生可在某程度</a:t>
            </a:r>
            <a:r>
              <a:rPr lang="en-US" altLang="zh-TW" sz="3600" dirty="0"/>
              <a:t>/</a:t>
            </a:r>
            <a:r>
              <a:rPr lang="zh-TW" altLang="en-US" sz="3600" dirty="0"/>
              <a:t>範圍下作出修正 </a:t>
            </a:r>
            <a:r>
              <a:rPr lang="en-US" altLang="zh-TW" sz="3600" dirty="0"/>
              <a:t>(</a:t>
            </a:r>
            <a:r>
              <a:rPr lang="zh-TW" altLang="en-US" sz="3600" dirty="0"/>
              <a:t>犯錯機會次數才受罰 </a:t>
            </a:r>
            <a:r>
              <a:rPr lang="en-US" altLang="zh-TW" sz="3600" dirty="0"/>
              <a:t>/ </a:t>
            </a:r>
            <a:r>
              <a:rPr lang="zh-TW" altLang="en-US" sz="3600" dirty="0"/>
              <a:t>獎勵、如何懲罰、如何獎勵</a:t>
            </a:r>
            <a:r>
              <a:rPr lang="en-US" altLang="zh-TW" sz="3600" dirty="0"/>
              <a:t>)</a:t>
            </a:r>
          </a:p>
        </p:txBody>
      </p:sp>
      <p:pic>
        <p:nvPicPr>
          <p:cNvPr id="1026" name="Picture 2" descr="http://www.ycps.edu.hk/subject/sdg/02/2b/IMG_5642.JPG"/>
          <p:cNvPicPr>
            <a:picLocks noChangeAspect="1" noChangeArrowheads="1"/>
          </p:cNvPicPr>
          <p:nvPr/>
        </p:nvPicPr>
        <p:blipFill rotWithShape="1">
          <a:blip r:embed="rId2">
            <a:extLst>
              <a:ext uri="{28A0092B-C50C-407E-A947-70E740481C1C}">
                <a14:useLocalDpi xmlns:a14="http://schemas.microsoft.com/office/drawing/2010/main" val="0"/>
              </a:ext>
            </a:extLst>
          </a:blip>
          <a:srcRect l="27643" t="23068" r="29286" b="8461"/>
          <a:stretch/>
        </p:blipFill>
        <p:spPr bwMode="auto">
          <a:xfrm>
            <a:off x="6694991" y="836712"/>
            <a:ext cx="2449010" cy="586553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10</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body" idx="1"/>
          </p:nvPr>
        </p:nvSpPr>
        <p:spPr>
          <a:xfrm>
            <a:off x="395288" y="260350"/>
            <a:ext cx="8559800" cy="6597650"/>
          </a:xfrm>
        </p:spPr>
        <p:txBody>
          <a:bodyPr/>
          <a:lstStyle/>
          <a:p>
            <a:pPr marL="1160463" indent="-542925" algn="just">
              <a:buNone/>
            </a:pPr>
            <a:r>
              <a:rPr lang="en-US" altLang="zh-TW" dirty="0"/>
              <a:t>5</a:t>
            </a:r>
            <a:r>
              <a:rPr lang="en-US" altLang="zh-TW" dirty="0" smtClean="0"/>
              <a:t>. </a:t>
            </a:r>
            <a:r>
              <a:rPr lang="zh-TW" altLang="en-US" dirty="0"/>
              <a:t>開學一星期後</a:t>
            </a:r>
            <a:r>
              <a:rPr lang="zh-TW" altLang="en-US" dirty="0" smtClean="0"/>
              <a:t>，</a:t>
            </a:r>
            <a:r>
              <a:rPr lang="zh-TW" altLang="en-US" i="1" u="sng" dirty="0" smtClean="0"/>
              <a:t>範老師</a:t>
            </a:r>
            <a:r>
              <a:rPr lang="zh-TW" altLang="en-US" dirty="0" smtClean="0"/>
              <a:t>已</a:t>
            </a:r>
            <a:r>
              <a:rPr lang="zh-TW" altLang="en-US" dirty="0"/>
              <a:t>發覺</a:t>
            </a:r>
            <a:r>
              <a:rPr lang="zh-TW" altLang="en-US" i="1" u="sng" dirty="0"/>
              <a:t>徐同學</a:t>
            </a:r>
            <a:r>
              <a:rPr lang="zh-TW" altLang="en-US" dirty="0"/>
              <a:t>不停在課室內做些騷擾他人及吸引注意力的行為。有時他會吹口哨；有時又大聲插幾句嘴，內容與當時討論的課題完全無關；有時又說幾句笑話。總之，就是在扮演「小丑」的角色。其他學生受到</a:t>
            </a:r>
            <a:r>
              <a:rPr lang="zh-TW" altLang="en-US" i="1" u="sng" dirty="0"/>
              <a:t>徐</a:t>
            </a:r>
            <a:r>
              <a:rPr lang="zh-TW" altLang="en-US" dirty="0"/>
              <a:t>的打擾，不能專心上課。</a:t>
            </a:r>
          </a:p>
          <a:p>
            <a:pPr marL="0" indent="0">
              <a:lnSpc>
                <a:spcPct val="90000"/>
              </a:lnSpc>
              <a:buNone/>
            </a:pPr>
            <a:endParaRPr lang="zh-TW" altLang="en-US" dirty="0"/>
          </a:p>
          <a:p>
            <a:pPr marL="457200" indent="-457200">
              <a:lnSpc>
                <a:spcPct val="90000"/>
              </a:lnSpc>
              <a:buFont typeface="Wingdings" panose="05000000000000000000" pitchFamily="2" charset="2"/>
              <a:buChar char="Ø"/>
            </a:pPr>
            <a:r>
              <a:rPr lang="zh-TW" altLang="en-US" dirty="0">
                <a:solidFill>
                  <a:srgbClr val="CC0000"/>
                </a:solidFill>
              </a:rPr>
              <a:t>老師自己或使全班同學「不理睬」他，一種中止行為的方法</a:t>
            </a:r>
          </a:p>
          <a:p>
            <a:pPr marL="457200" indent="-457200">
              <a:lnSpc>
                <a:spcPct val="90000"/>
              </a:lnSpc>
              <a:buFont typeface="Wingdings" panose="05000000000000000000" pitchFamily="2" charset="2"/>
              <a:buChar char="Ø"/>
            </a:pPr>
            <a:r>
              <a:rPr lang="zh-TW" altLang="en-US" dirty="0">
                <a:solidFill>
                  <a:srgbClr val="CC0000"/>
                </a:solidFill>
              </a:rPr>
              <a:t>負懲罰，讓引人注意行為得不到強化</a:t>
            </a:r>
          </a:p>
          <a:p>
            <a:pPr marL="457200" indent="-457200">
              <a:lnSpc>
                <a:spcPct val="90000"/>
              </a:lnSpc>
              <a:buFont typeface="Wingdings" panose="05000000000000000000" pitchFamily="2" charset="2"/>
              <a:buChar char="Ø"/>
            </a:pPr>
            <a:r>
              <a:rPr lang="zh-TW" altLang="en-US" dirty="0">
                <a:solidFill>
                  <a:srgbClr val="CC0000"/>
                </a:solidFill>
              </a:rPr>
              <a:t>若不收效，可採用「隔離」策略來消滅不理想行為</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100</a:t>
            </a:fld>
            <a:endParaRPr lang="en-US" altLang="zh-TW" dirty="0"/>
          </a:p>
        </p:txBody>
      </p:sp>
    </p:spTree>
    <p:extLst>
      <p:ext uri="{BB962C8B-B14F-4D97-AF65-F5344CB8AC3E}">
        <p14:creationId xmlns:p14="http://schemas.microsoft.com/office/powerpoint/2010/main" val="1161566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74466">
                                            <p:txEl>
                                              <p:pRg st="2" end="2"/>
                                            </p:txEl>
                                          </p:spTgt>
                                        </p:tgtEl>
                                        <p:attrNameLst>
                                          <p:attrName>style.visibility</p:attrName>
                                        </p:attrNameLst>
                                      </p:cBhvr>
                                      <p:to>
                                        <p:strVal val="visible"/>
                                      </p:to>
                                    </p:set>
                                    <p:anim to="" calcmode="lin" valueType="num">
                                      <p:cBhvr>
                                        <p:cTn id="7" dur="1" fill="hold"/>
                                        <p:tgtEl>
                                          <p:spTgt spid="574466">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4466">
                                            <p:txEl>
                                              <p:pRg st="3" end="3"/>
                                            </p:txEl>
                                          </p:spTgt>
                                        </p:tgtEl>
                                        <p:attrNameLst>
                                          <p:attrName>style.visibility</p:attrName>
                                        </p:attrNameLst>
                                      </p:cBhvr>
                                      <p:to>
                                        <p:strVal val="visible"/>
                                      </p:to>
                                    </p:set>
                                    <p:anim to="" calcmode="lin" valueType="num">
                                      <p:cBhvr>
                                        <p:cTn id="12" dur="1" fill="hold"/>
                                        <p:tgtEl>
                                          <p:spTgt spid="574466">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74466">
                                            <p:txEl>
                                              <p:pRg st="4" end="4"/>
                                            </p:txEl>
                                          </p:spTgt>
                                        </p:tgtEl>
                                        <p:attrNameLst>
                                          <p:attrName>style.visibility</p:attrName>
                                        </p:attrNameLst>
                                      </p:cBhvr>
                                      <p:to>
                                        <p:strVal val="visible"/>
                                      </p:to>
                                    </p:set>
                                    <p:anim to="" calcmode="lin" valueType="num">
                                      <p:cBhvr>
                                        <p:cTn id="17" dur="1" fill="hold"/>
                                        <p:tgtEl>
                                          <p:spTgt spid="57446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Rectangle 4"/>
          <p:cNvSpPr>
            <a:spLocks noGrp="1" noChangeArrowheads="1"/>
          </p:cNvSpPr>
          <p:nvPr>
            <p:ph type="ctrTitle"/>
          </p:nvPr>
        </p:nvSpPr>
        <p:spPr/>
        <p:txBody>
          <a:bodyPr/>
          <a:lstStyle/>
          <a:p>
            <a:r>
              <a:rPr lang="zh-TW" altLang="en-US" dirty="0"/>
              <a:t>處理不良行為</a:t>
            </a:r>
          </a:p>
        </p:txBody>
      </p:sp>
      <p:sp>
        <p:nvSpPr>
          <p:cNvPr id="584709" name="Rectangle 5"/>
          <p:cNvSpPr>
            <a:spLocks noGrp="1" noChangeArrowheads="1"/>
          </p:cNvSpPr>
          <p:nvPr>
            <p:ph type="subTitle" idx="1"/>
          </p:nvPr>
        </p:nvSpPr>
        <p:spPr>
          <a:xfrm>
            <a:off x="683568" y="3886200"/>
            <a:ext cx="8460432" cy="1752600"/>
          </a:xfrm>
        </p:spPr>
        <p:txBody>
          <a:bodyPr/>
          <a:lstStyle/>
          <a:p>
            <a:r>
              <a:rPr lang="zh-TW" altLang="en-US" sz="4000" dirty="0"/>
              <a:t>擲粉筆、粗言俗語、偷糖、打架</a:t>
            </a:r>
            <a:r>
              <a:rPr lang="en-US" altLang="zh-TW" sz="4000" dirty="0" smtClean="0">
                <a:latin typeface="Arial Unicode MS"/>
              </a:rPr>
              <a:t>…</a:t>
            </a:r>
            <a:endParaRPr lang="en-US" altLang="zh-TW" sz="4000" dirty="0"/>
          </a:p>
        </p:txBody>
      </p:sp>
      <p:sp>
        <p:nvSpPr>
          <p:cNvPr id="3" name="投影片編號版面配置區 2"/>
          <p:cNvSpPr>
            <a:spLocks noGrp="1"/>
          </p:cNvSpPr>
          <p:nvPr>
            <p:ph type="sldNum" sz="quarter" idx="4"/>
          </p:nvPr>
        </p:nvSpPr>
        <p:spPr/>
        <p:txBody>
          <a:bodyPr/>
          <a:lstStyle/>
          <a:p>
            <a:fld id="{E2D59471-A3D6-442A-B651-BE9C33184C04}" type="slidenum">
              <a:rPr lang="en-US" altLang="zh-TW" smtClean="0"/>
              <a:pPr/>
              <a:t>101</a:t>
            </a:fld>
            <a:endParaRPr lang="en-US" altLang="zh-TW" dirty="0"/>
          </a:p>
        </p:txBody>
      </p:sp>
    </p:spTree>
    <p:extLst>
      <p:ext uri="{BB962C8B-B14F-4D97-AF65-F5344CB8AC3E}">
        <p14:creationId xmlns:p14="http://schemas.microsoft.com/office/powerpoint/2010/main" val="2399990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p:txBody>
          <a:bodyPr/>
          <a:lstStyle/>
          <a:p>
            <a:r>
              <a:rPr lang="zh-TW" altLang="en-US" dirty="0"/>
              <a:t>方法與過程</a:t>
            </a:r>
          </a:p>
        </p:txBody>
      </p:sp>
      <p:sp>
        <p:nvSpPr>
          <p:cNvPr id="587779" name="Rectangle 3"/>
          <p:cNvSpPr>
            <a:spLocks noGrp="1" noChangeArrowheads="1"/>
          </p:cNvSpPr>
          <p:nvPr>
            <p:ph type="body" idx="1"/>
          </p:nvPr>
        </p:nvSpPr>
        <p:spPr>
          <a:xfrm>
            <a:off x="1182688" y="1916113"/>
            <a:ext cx="7772400" cy="4941887"/>
          </a:xfrm>
        </p:spPr>
        <p:txBody>
          <a:bodyPr/>
          <a:lstStyle/>
          <a:p>
            <a:pPr marL="609600" indent="-609600">
              <a:lnSpc>
                <a:spcPct val="140000"/>
              </a:lnSpc>
              <a:buFont typeface="Wingdings" pitchFamily="2" charset="2"/>
              <a:buAutoNum type="arabicPeriod"/>
            </a:pPr>
            <a:r>
              <a:rPr lang="zh-TW" altLang="en-US" dirty="0"/>
              <a:t>客觀陳述 </a:t>
            </a:r>
            <a:r>
              <a:rPr lang="en-US" altLang="zh-TW" dirty="0"/>
              <a:t>(</a:t>
            </a:r>
            <a:r>
              <a:rPr lang="zh-TW" altLang="en-US" dirty="0"/>
              <a:t>事件</a:t>
            </a:r>
            <a:r>
              <a:rPr lang="en-US" altLang="zh-TW" dirty="0"/>
              <a:t>)</a:t>
            </a:r>
          </a:p>
          <a:p>
            <a:pPr marL="609600" indent="-609600">
              <a:lnSpc>
                <a:spcPct val="140000"/>
              </a:lnSpc>
              <a:buFont typeface="Wingdings" pitchFamily="2" charset="2"/>
              <a:buAutoNum type="arabicPeriod"/>
            </a:pPr>
            <a:r>
              <a:rPr lang="zh-TW" altLang="en-US" dirty="0">
                <a:solidFill>
                  <a:srgbClr val="FF0066"/>
                </a:solidFill>
              </a:rPr>
              <a:t>欣賞好的一面 </a:t>
            </a:r>
            <a:r>
              <a:rPr lang="en-US" altLang="zh-TW" dirty="0">
                <a:solidFill>
                  <a:srgbClr val="FF0066"/>
                </a:solidFill>
              </a:rPr>
              <a:t>(</a:t>
            </a:r>
            <a:r>
              <a:rPr lang="zh-TW" altLang="en-US" dirty="0">
                <a:solidFill>
                  <a:srgbClr val="FF0066"/>
                </a:solidFill>
              </a:rPr>
              <a:t>如有</a:t>
            </a:r>
            <a:r>
              <a:rPr lang="en-US" altLang="zh-TW" dirty="0">
                <a:solidFill>
                  <a:srgbClr val="FF0066"/>
                </a:solidFill>
              </a:rPr>
              <a:t>)</a:t>
            </a:r>
          </a:p>
          <a:p>
            <a:pPr marL="609600" indent="-609600">
              <a:lnSpc>
                <a:spcPct val="140000"/>
              </a:lnSpc>
              <a:buFont typeface="Wingdings" pitchFamily="2" charset="2"/>
              <a:buAutoNum type="arabicPeriod"/>
            </a:pPr>
            <a:r>
              <a:rPr lang="zh-TW" altLang="en-US" dirty="0">
                <a:solidFill>
                  <a:schemeClr val="tx1">
                    <a:lumMod val="95000"/>
                    <a:lumOff val="5000"/>
                  </a:schemeClr>
                </a:solidFill>
              </a:rPr>
              <a:t>為不當行為負責 </a:t>
            </a:r>
            <a:r>
              <a:rPr lang="en-US" altLang="zh-TW" dirty="0">
                <a:solidFill>
                  <a:schemeClr val="tx1">
                    <a:lumMod val="95000"/>
                    <a:lumOff val="5000"/>
                  </a:schemeClr>
                </a:solidFill>
              </a:rPr>
              <a:t>(</a:t>
            </a:r>
            <a:r>
              <a:rPr lang="zh-TW" altLang="en-US" dirty="0">
                <a:solidFill>
                  <a:schemeClr val="tx1">
                    <a:lumMod val="95000"/>
                    <a:lumOff val="5000"/>
                  </a:schemeClr>
                </a:solidFill>
              </a:rPr>
              <a:t>道歉、賠償</a:t>
            </a:r>
            <a:r>
              <a:rPr lang="en-US" altLang="zh-TW" dirty="0">
                <a:solidFill>
                  <a:schemeClr val="tx1">
                    <a:lumMod val="95000"/>
                    <a:lumOff val="5000"/>
                  </a:schemeClr>
                </a:solidFill>
              </a:rPr>
              <a:t>)</a:t>
            </a:r>
          </a:p>
          <a:p>
            <a:pPr marL="609600" indent="-609600">
              <a:lnSpc>
                <a:spcPct val="140000"/>
              </a:lnSpc>
              <a:buFont typeface="Wingdings" pitchFamily="2" charset="2"/>
              <a:buAutoNum type="arabicPeriod"/>
            </a:pPr>
            <a:r>
              <a:rPr lang="zh-TW" altLang="en-US" dirty="0">
                <a:solidFill>
                  <a:srgbClr val="7030A0"/>
                </a:solidFill>
              </a:rPr>
              <a:t>找出新方法 </a:t>
            </a:r>
            <a:r>
              <a:rPr lang="en-US" altLang="zh-TW" dirty="0">
                <a:solidFill>
                  <a:srgbClr val="7030A0"/>
                </a:solidFill>
              </a:rPr>
              <a:t>(</a:t>
            </a:r>
            <a:r>
              <a:rPr lang="zh-TW" altLang="en-US" dirty="0">
                <a:solidFill>
                  <a:srgbClr val="7030A0"/>
                </a:solidFill>
              </a:rPr>
              <a:t>替代性選擇</a:t>
            </a:r>
            <a:r>
              <a:rPr lang="en-US" altLang="zh-TW" dirty="0">
                <a:solidFill>
                  <a:srgbClr val="7030A0"/>
                </a:solidFill>
              </a:rPr>
              <a:t>)</a:t>
            </a:r>
          </a:p>
          <a:p>
            <a:pPr marL="609600" indent="-609600">
              <a:lnSpc>
                <a:spcPct val="140000"/>
              </a:lnSpc>
              <a:buFont typeface="Wingdings" pitchFamily="2" charset="2"/>
              <a:buAutoNum type="arabicPeriod"/>
            </a:pPr>
            <a:r>
              <a:rPr lang="zh-TW" altLang="en-US" dirty="0"/>
              <a:t>練習適當方法 </a:t>
            </a:r>
            <a:r>
              <a:rPr lang="en-US" altLang="zh-TW" dirty="0"/>
              <a:t>(</a:t>
            </a:r>
            <a:r>
              <a:rPr lang="zh-TW" altLang="en-US" dirty="0"/>
              <a:t>發展新行為</a:t>
            </a:r>
            <a:r>
              <a:rPr lang="en-US" altLang="zh-TW" dirty="0"/>
              <a:t>)</a:t>
            </a:r>
          </a:p>
        </p:txBody>
      </p:sp>
      <p:pic>
        <p:nvPicPr>
          <p:cNvPr id="4" name="Picture 2" descr="throw chalk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340768"/>
            <a:ext cx="2430438" cy="204156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102</a:t>
            </a:fld>
            <a:endParaRPr lang="en-US" altLang="zh-TW" dirty="0"/>
          </a:p>
        </p:txBody>
      </p:sp>
    </p:spTree>
    <p:extLst>
      <p:ext uri="{BB962C8B-B14F-4D97-AF65-F5344CB8AC3E}">
        <p14:creationId xmlns:p14="http://schemas.microsoft.com/office/powerpoint/2010/main" val="2012428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p:txBody>
          <a:bodyPr/>
          <a:lstStyle/>
          <a:p>
            <a:r>
              <a:rPr lang="zh-TW" altLang="en-US" dirty="0"/>
              <a:t>方法與過程 </a:t>
            </a:r>
            <a:r>
              <a:rPr lang="en-US" altLang="zh-TW" dirty="0"/>
              <a:t>(</a:t>
            </a:r>
            <a:r>
              <a:rPr lang="zh-TW" altLang="en-US" dirty="0"/>
              <a:t>詳盡版</a:t>
            </a:r>
            <a:r>
              <a:rPr lang="en-US" altLang="zh-TW" dirty="0"/>
              <a:t>)</a:t>
            </a:r>
          </a:p>
        </p:txBody>
      </p:sp>
      <p:sp>
        <p:nvSpPr>
          <p:cNvPr id="586755" name="Rectangle 3"/>
          <p:cNvSpPr>
            <a:spLocks noGrp="1" noChangeArrowheads="1"/>
          </p:cNvSpPr>
          <p:nvPr>
            <p:ph type="body" idx="1"/>
          </p:nvPr>
        </p:nvSpPr>
        <p:spPr>
          <a:xfrm>
            <a:off x="1182688" y="1268760"/>
            <a:ext cx="7772400" cy="5373216"/>
          </a:xfrm>
        </p:spPr>
        <p:txBody>
          <a:bodyPr/>
          <a:lstStyle/>
          <a:p>
            <a:pPr>
              <a:spcAft>
                <a:spcPts val="0"/>
              </a:spcAft>
              <a:buFont typeface="Wingdings" pitchFamily="2" charset="2"/>
              <a:buAutoNum type="arabicPeriod"/>
            </a:pPr>
            <a:r>
              <a:rPr lang="zh-TW" altLang="en-US" sz="2800" dirty="0"/>
              <a:t>客觀陳述 </a:t>
            </a:r>
            <a:r>
              <a:rPr lang="en-US" altLang="zh-TW" sz="2800" dirty="0"/>
              <a:t>(</a:t>
            </a:r>
            <a:r>
              <a:rPr lang="zh-TW" altLang="en-US" sz="2800" dirty="0"/>
              <a:t>事件</a:t>
            </a:r>
            <a:r>
              <a:rPr lang="en-US" altLang="zh-TW" sz="2800" dirty="0"/>
              <a:t>)</a:t>
            </a:r>
          </a:p>
          <a:p>
            <a:pPr>
              <a:spcAft>
                <a:spcPts val="0"/>
              </a:spcAft>
              <a:buFont typeface="Wingdings" pitchFamily="2" charset="2"/>
              <a:buAutoNum type="arabicPeriod"/>
            </a:pPr>
            <a:r>
              <a:rPr lang="zh-TW" altLang="en-US" sz="2800" dirty="0"/>
              <a:t>案件重組 </a:t>
            </a:r>
            <a:r>
              <a:rPr lang="en-US" altLang="zh-TW" sz="2800" dirty="0"/>
              <a:t>(</a:t>
            </a:r>
            <a:r>
              <a:rPr lang="zh-TW" altLang="en-US" sz="2800" dirty="0"/>
              <a:t>如有需要</a:t>
            </a:r>
            <a:r>
              <a:rPr lang="en-US" altLang="zh-TW" sz="2800" dirty="0"/>
              <a:t>)</a:t>
            </a:r>
          </a:p>
          <a:p>
            <a:pPr>
              <a:spcAft>
                <a:spcPts val="0"/>
              </a:spcAft>
              <a:buFont typeface="Wingdings" pitchFamily="2" charset="2"/>
              <a:buAutoNum type="arabicPeriod"/>
            </a:pPr>
            <a:r>
              <a:rPr lang="zh-TW" altLang="en-US" sz="2800" dirty="0"/>
              <a:t>目擊證人 </a:t>
            </a:r>
            <a:r>
              <a:rPr lang="en-US" altLang="zh-TW" sz="2800" dirty="0"/>
              <a:t>(</a:t>
            </a:r>
            <a:r>
              <a:rPr lang="zh-TW" altLang="en-US" sz="2800" dirty="0"/>
              <a:t>如有需要</a:t>
            </a:r>
            <a:r>
              <a:rPr lang="en-US" altLang="zh-TW" sz="2800" dirty="0"/>
              <a:t>)</a:t>
            </a:r>
          </a:p>
          <a:p>
            <a:pPr>
              <a:spcAft>
                <a:spcPts val="0"/>
              </a:spcAft>
              <a:buFont typeface="Wingdings" pitchFamily="2" charset="2"/>
              <a:buAutoNum type="arabicPeriod"/>
            </a:pPr>
            <a:r>
              <a:rPr lang="zh-TW" altLang="en-US" sz="2800" dirty="0">
                <a:solidFill>
                  <a:srgbClr val="FF0066"/>
                </a:solidFill>
              </a:rPr>
              <a:t>欣賞善意 </a:t>
            </a:r>
            <a:r>
              <a:rPr lang="en-US" altLang="zh-TW" sz="2800" dirty="0">
                <a:solidFill>
                  <a:srgbClr val="FF0066"/>
                </a:solidFill>
              </a:rPr>
              <a:t>(</a:t>
            </a:r>
            <a:r>
              <a:rPr lang="zh-TW" altLang="en-US" sz="2800" dirty="0">
                <a:solidFill>
                  <a:srgbClr val="FF0066"/>
                </a:solidFill>
              </a:rPr>
              <a:t>如有</a:t>
            </a:r>
            <a:r>
              <a:rPr lang="en-US" altLang="zh-TW" sz="2800" dirty="0">
                <a:solidFill>
                  <a:srgbClr val="FF0066"/>
                </a:solidFill>
              </a:rPr>
              <a:t>)</a:t>
            </a:r>
          </a:p>
          <a:p>
            <a:pPr>
              <a:spcAft>
                <a:spcPts val="0"/>
              </a:spcAft>
              <a:buFont typeface="Wingdings" pitchFamily="2" charset="2"/>
              <a:buAutoNum type="arabicPeriod"/>
            </a:pPr>
            <a:r>
              <a:rPr lang="zh-TW" altLang="en-US" sz="2800" dirty="0">
                <a:solidFill>
                  <a:schemeClr val="tx1"/>
                </a:solidFill>
              </a:rPr>
              <a:t>初步裁決</a:t>
            </a:r>
          </a:p>
          <a:p>
            <a:pPr>
              <a:spcAft>
                <a:spcPts val="0"/>
              </a:spcAft>
              <a:buFont typeface="Wingdings" pitchFamily="2" charset="2"/>
              <a:buAutoNum type="arabicPeriod"/>
            </a:pPr>
            <a:r>
              <a:rPr lang="zh-TW" altLang="en-US" sz="2800" dirty="0">
                <a:solidFill>
                  <a:srgbClr val="006600"/>
                </a:solidFill>
              </a:rPr>
              <a:t>原告訴求 </a:t>
            </a:r>
            <a:r>
              <a:rPr lang="en-US" altLang="zh-TW" sz="2800" dirty="0">
                <a:solidFill>
                  <a:srgbClr val="006600"/>
                </a:solidFill>
              </a:rPr>
              <a:t>(</a:t>
            </a:r>
            <a:r>
              <a:rPr lang="zh-TW" altLang="en-US" sz="2800" dirty="0">
                <a:solidFill>
                  <a:srgbClr val="006600"/>
                </a:solidFill>
              </a:rPr>
              <a:t>賠償、道歉、建議罰則</a:t>
            </a:r>
            <a:r>
              <a:rPr lang="en-US" altLang="zh-TW" sz="2800" dirty="0">
                <a:solidFill>
                  <a:srgbClr val="006600"/>
                </a:solidFill>
                <a:latin typeface="Arial Unicode MS"/>
              </a:rPr>
              <a:t>…</a:t>
            </a:r>
            <a:r>
              <a:rPr lang="en-US" altLang="zh-TW" sz="2800" dirty="0">
                <a:solidFill>
                  <a:srgbClr val="006600"/>
                </a:solidFill>
              </a:rPr>
              <a:t>..</a:t>
            </a:r>
            <a:r>
              <a:rPr lang="zh-TW" altLang="en-US" sz="2800" dirty="0">
                <a:solidFill>
                  <a:srgbClr val="006600"/>
                </a:solidFill>
              </a:rPr>
              <a:t>以不以暴易暴為原則</a:t>
            </a:r>
            <a:r>
              <a:rPr lang="en-US" altLang="zh-TW" sz="2800" dirty="0">
                <a:solidFill>
                  <a:srgbClr val="006600"/>
                </a:solidFill>
              </a:rPr>
              <a:t>)</a:t>
            </a:r>
          </a:p>
          <a:p>
            <a:pPr>
              <a:spcAft>
                <a:spcPts val="0"/>
              </a:spcAft>
              <a:buFont typeface="Wingdings" pitchFamily="2" charset="2"/>
              <a:buAutoNum type="arabicPeriod"/>
            </a:pPr>
            <a:r>
              <a:rPr lang="zh-TW" altLang="en-US" sz="2800" dirty="0">
                <a:solidFill>
                  <a:srgbClr val="006600"/>
                </a:solidFill>
              </a:rPr>
              <a:t>被告回應 </a:t>
            </a:r>
            <a:r>
              <a:rPr lang="en-US" altLang="zh-TW" sz="2800" dirty="0">
                <a:solidFill>
                  <a:srgbClr val="006600"/>
                </a:solidFill>
              </a:rPr>
              <a:t>(</a:t>
            </a:r>
            <a:r>
              <a:rPr lang="zh-TW" altLang="en-US" sz="2800" dirty="0">
                <a:solidFill>
                  <a:srgbClr val="006600"/>
                </a:solidFill>
              </a:rPr>
              <a:t>對訴求同意與否</a:t>
            </a:r>
            <a:r>
              <a:rPr lang="en-US" altLang="zh-TW" sz="2800" dirty="0">
                <a:solidFill>
                  <a:srgbClr val="006600"/>
                </a:solidFill>
              </a:rPr>
              <a:t>)</a:t>
            </a:r>
          </a:p>
          <a:p>
            <a:pPr>
              <a:spcAft>
                <a:spcPts val="0"/>
              </a:spcAft>
              <a:buFont typeface="Wingdings" pitchFamily="2" charset="2"/>
              <a:buAutoNum type="arabicPeriod"/>
            </a:pPr>
            <a:r>
              <a:rPr lang="zh-TW" altLang="en-US" sz="2800" dirty="0">
                <a:solidFill>
                  <a:schemeClr val="tx1"/>
                </a:solidFill>
              </a:rPr>
              <a:t>邏輯後果 </a:t>
            </a:r>
            <a:r>
              <a:rPr lang="en-US" altLang="zh-TW" sz="2800" dirty="0">
                <a:solidFill>
                  <a:schemeClr val="tx1"/>
                </a:solidFill>
              </a:rPr>
              <a:t>(</a:t>
            </a:r>
            <a:r>
              <a:rPr lang="zh-TW" altLang="en-US" sz="2800" dirty="0">
                <a:solidFill>
                  <a:schemeClr val="tx1"/>
                </a:solidFill>
              </a:rPr>
              <a:t>懲罰執行</a:t>
            </a:r>
            <a:r>
              <a:rPr lang="en-US" altLang="zh-TW" sz="2800" dirty="0">
                <a:solidFill>
                  <a:schemeClr val="tx1"/>
                </a:solidFill>
              </a:rPr>
              <a:t>)</a:t>
            </a:r>
          </a:p>
          <a:p>
            <a:pPr>
              <a:spcAft>
                <a:spcPts val="0"/>
              </a:spcAft>
              <a:buFont typeface="Wingdings" pitchFamily="2" charset="2"/>
              <a:buAutoNum type="arabicPeriod"/>
            </a:pPr>
            <a:r>
              <a:rPr lang="zh-TW" altLang="en-US" sz="2800" dirty="0">
                <a:solidFill>
                  <a:srgbClr val="CC0000"/>
                </a:solidFill>
              </a:rPr>
              <a:t>事件反思</a:t>
            </a:r>
          </a:p>
          <a:p>
            <a:pPr>
              <a:spcAft>
                <a:spcPts val="0"/>
              </a:spcAft>
              <a:buFont typeface="Wingdings" pitchFamily="2" charset="2"/>
              <a:buAutoNum type="arabicPeriod"/>
            </a:pPr>
            <a:r>
              <a:rPr lang="zh-TW" altLang="en-US" sz="2800" dirty="0">
                <a:solidFill>
                  <a:srgbClr val="CC0000"/>
                </a:solidFill>
              </a:rPr>
              <a:t>新行為演練 </a:t>
            </a:r>
            <a:r>
              <a:rPr lang="en-US" altLang="zh-TW" sz="2800" dirty="0">
                <a:solidFill>
                  <a:srgbClr val="CC0000"/>
                </a:solidFill>
              </a:rPr>
              <a:t>(</a:t>
            </a:r>
            <a:r>
              <a:rPr lang="zh-TW" altLang="en-US" sz="2800" dirty="0">
                <a:solidFill>
                  <a:srgbClr val="CC0000"/>
                </a:solidFill>
              </a:rPr>
              <a:t>如可行的話</a:t>
            </a:r>
            <a:r>
              <a:rPr lang="en-US" altLang="zh-TW" sz="2800" dirty="0">
                <a:solidFill>
                  <a:srgbClr val="CC0000"/>
                </a:solidFill>
              </a:rPr>
              <a:t>)</a:t>
            </a:r>
          </a:p>
        </p:txBody>
      </p:sp>
      <p:pic>
        <p:nvPicPr>
          <p:cNvPr id="1028" name="Picture 4" descr="相關圖片"/>
          <p:cNvPicPr>
            <a:picLocks noChangeAspect="1" noChangeArrowheads="1"/>
          </p:cNvPicPr>
          <p:nvPr/>
        </p:nvPicPr>
        <p:blipFill rotWithShape="1">
          <a:blip r:embed="rId2">
            <a:extLst>
              <a:ext uri="{28A0092B-C50C-407E-A947-70E740481C1C}">
                <a14:useLocalDpi xmlns:a14="http://schemas.microsoft.com/office/drawing/2010/main" val="0"/>
              </a:ext>
            </a:extLst>
          </a:blip>
          <a:srcRect l="29554" t="27956"/>
          <a:stretch/>
        </p:blipFill>
        <p:spPr bwMode="auto">
          <a:xfrm>
            <a:off x="5580112" y="1412776"/>
            <a:ext cx="3302044" cy="2245787"/>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103</a:t>
            </a:fld>
            <a:endParaRPr lang="en-US" altLang="zh-TW" dirty="0"/>
          </a:p>
        </p:txBody>
      </p:sp>
    </p:spTree>
    <p:extLst>
      <p:ext uri="{BB962C8B-B14F-4D97-AF65-F5344CB8AC3E}">
        <p14:creationId xmlns:p14="http://schemas.microsoft.com/office/powerpoint/2010/main" val="412923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ctrTitle"/>
          </p:nvPr>
        </p:nvSpPr>
        <p:spPr>
          <a:xfrm>
            <a:off x="1336104" y="1828800"/>
            <a:ext cx="7772400" cy="1143000"/>
          </a:xfrm>
        </p:spPr>
        <p:txBody>
          <a:bodyPr/>
          <a:lstStyle/>
          <a:p>
            <a:r>
              <a:rPr lang="zh-TW" altLang="en-US" sz="5400" dirty="0" smtClean="0"/>
              <a:t>角色扮</a:t>
            </a:r>
            <a:r>
              <a:rPr lang="zh-TW" altLang="en-US" sz="5400" dirty="0"/>
              <a:t>演</a:t>
            </a:r>
          </a:p>
        </p:txBody>
      </p:sp>
      <p:sp>
        <p:nvSpPr>
          <p:cNvPr id="588805" name="Rectangle 5"/>
          <p:cNvSpPr>
            <a:spLocks noGrp="1" noChangeArrowheads="1"/>
          </p:cNvSpPr>
          <p:nvPr>
            <p:ph type="subTitle" idx="1"/>
          </p:nvPr>
        </p:nvSpPr>
        <p:spPr/>
        <p:txBody>
          <a:bodyPr/>
          <a:lstStyle/>
          <a:p>
            <a:r>
              <a:rPr lang="zh-TW" altLang="en-US" sz="4400" dirty="0"/>
              <a:t>行為分析及專業處理方法</a:t>
            </a:r>
          </a:p>
          <a:p>
            <a:endParaRPr lang="zh-HK" altLang="zh-HK" dirty="0"/>
          </a:p>
        </p:txBody>
      </p:sp>
      <p:sp>
        <p:nvSpPr>
          <p:cNvPr id="3" name="投影片編號版面配置區 2"/>
          <p:cNvSpPr>
            <a:spLocks noGrp="1"/>
          </p:cNvSpPr>
          <p:nvPr>
            <p:ph type="sldNum" sz="quarter" idx="4"/>
          </p:nvPr>
        </p:nvSpPr>
        <p:spPr/>
        <p:txBody>
          <a:bodyPr/>
          <a:lstStyle/>
          <a:p>
            <a:fld id="{E2D59471-A3D6-442A-B651-BE9C33184C04}" type="slidenum">
              <a:rPr lang="en-US" altLang="zh-TW" smtClean="0"/>
              <a:pPr/>
              <a:t>104</a:t>
            </a:fld>
            <a:endParaRPr lang="en-US" altLang="zh-TW" dirty="0"/>
          </a:p>
        </p:txBody>
      </p:sp>
    </p:spTree>
    <p:extLst>
      <p:ext uri="{BB962C8B-B14F-4D97-AF65-F5344CB8AC3E}">
        <p14:creationId xmlns:p14="http://schemas.microsoft.com/office/powerpoint/2010/main" val="301701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body" idx="1"/>
          </p:nvPr>
        </p:nvSpPr>
        <p:spPr>
          <a:xfrm>
            <a:off x="1115616" y="260350"/>
            <a:ext cx="7920434" cy="6597650"/>
          </a:xfrm>
        </p:spPr>
        <p:txBody>
          <a:bodyPr/>
          <a:lstStyle/>
          <a:p>
            <a:pPr algn="just"/>
            <a:r>
              <a:rPr lang="zh-TW" altLang="en-US" u="sng" dirty="0" smtClean="0"/>
              <a:t>阿偉</a:t>
            </a:r>
            <a:r>
              <a:rPr lang="en-US" altLang="zh-TW" dirty="0" smtClean="0"/>
              <a:t>(</a:t>
            </a:r>
            <a:r>
              <a:rPr lang="zh-TW" altLang="en-US" dirty="0" smtClean="0"/>
              <a:t>小一</a:t>
            </a:r>
            <a:r>
              <a:rPr lang="en-US" altLang="zh-TW" dirty="0" smtClean="0"/>
              <a:t>)</a:t>
            </a:r>
            <a:r>
              <a:rPr lang="zh-TW" altLang="en-US" dirty="0" smtClean="0"/>
              <a:t>在排隊落操場時</a:t>
            </a:r>
            <a:r>
              <a:rPr lang="en-US" altLang="zh-TW" dirty="0" smtClean="0"/>
              <a:t>, </a:t>
            </a:r>
            <a:r>
              <a:rPr lang="zh-TW" altLang="en-US" dirty="0" smtClean="0"/>
              <a:t>不段用手掌在</a:t>
            </a:r>
            <a:r>
              <a:rPr lang="zh-TW" altLang="en-US" u="sng" dirty="0"/>
              <a:t>德</a:t>
            </a:r>
            <a:r>
              <a:rPr lang="zh-TW" altLang="en-US" u="sng" dirty="0" smtClean="0"/>
              <a:t>明</a:t>
            </a:r>
            <a:r>
              <a:rPr lang="zh-TW" altLang="en-US" dirty="0" smtClean="0"/>
              <a:t>面前攘來攘去</a:t>
            </a:r>
            <a:r>
              <a:rPr lang="en-US" altLang="zh-TW" dirty="0" smtClean="0"/>
              <a:t>, </a:t>
            </a:r>
            <a:r>
              <a:rPr lang="zh-TW" altLang="en-US" dirty="0" smtClean="0"/>
              <a:t>德明一怒之下</a:t>
            </a:r>
            <a:r>
              <a:rPr lang="en-US" altLang="zh-TW" dirty="0" smtClean="0"/>
              <a:t>, </a:t>
            </a:r>
            <a:r>
              <a:rPr lang="zh-TW" altLang="en-US" dirty="0" smtClean="0"/>
              <a:t>大力用拳頭搥了</a:t>
            </a:r>
            <a:r>
              <a:rPr lang="zh-TW" altLang="en-US" u="sng" dirty="0" smtClean="0"/>
              <a:t>阿偉</a:t>
            </a:r>
            <a:r>
              <a:rPr lang="zh-TW" altLang="en-US" dirty="0" smtClean="0"/>
              <a:t>肩膊一下，</a:t>
            </a:r>
            <a:r>
              <a:rPr lang="zh-TW" altLang="en-US" u="sng" dirty="0" smtClean="0"/>
              <a:t>阿偉</a:t>
            </a:r>
            <a:r>
              <a:rPr lang="zh-TW" altLang="en-US" dirty="0" smtClean="0"/>
              <a:t>痛</a:t>
            </a:r>
            <a:r>
              <a:rPr lang="zh-TW" altLang="en-US" dirty="0"/>
              <a:t>得</a:t>
            </a:r>
            <a:r>
              <a:rPr lang="zh-TW" altLang="en-US" dirty="0" smtClean="0"/>
              <a:t>大哭起來</a:t>
            </a:r>
            <a:r>
              <a:rPr lang="zh-TW" altLang="en-US" dirty="0"/>
              <a:t>。 假如你是小組導師，你會如何處理？</a:t>
            </a:r>
            <a:r>
              <a:rPr lang="zh-TW" altLang="en-US" dirty="0">
                <a:latin typeface="標楷體" pitchFamily="65" charset="-120"/>
                <a:ea typeface="標楷體" pitchFamily="65" charset="-120"/>
              </a:rPr>
              <a:t> </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105</a:t>
            </a:fld>
            <a:endParaRPr lang="en-US" altLang="zh-TW" dirty="0"/>
          </a:p>
        </p:txBody>
      </p:sp>
    </p:spTree>
    <p:extLst>
      <p:ext uri="{BB962C8B-B14F-4D97-AF65-F5344CB8AC3E}">
        <p14:creationId xmlns:p14="http://schemas.microsoft.com/office/powerpoint/2010/main" val="2952261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body" idx="1"/>
          </p:nvPr>
        </p:nvSpPr>
        <p:spPr>
          <a:xfrm>
            <a:off x="1187624" y="260350"/>
            <a:ext cx="7848426" cy="6597650"/>
          </a:xfrm>
        </p:spPr>
        <p:txBody>
          <a:bodyPr/>
          <a:lstStyle/>
          <a:p>
            <a:pPr algn="just">
              <a:buFont typeface="+mj-lt"/>
              <a:buAutoNum type="arabicPeriod" startAt="2"/>
            </a:pPr>
            <a:r>
              <a:rPr lang="zh-TW" altLang="en-US" dirty="0" smtClean="0"/>
              <a:t>上課</a:t>
            </a:r>
            <a:r>
              <a:rPr lang="zh-TW" altLang="en-US" dirty="0"/>
              <a:t>前，兩位中年級小朋友在洗手間中「玩打架」，開始上課時，有同學向你舉報事件，你發現乙同學「被打到」流牙血。 </a:t>
            </a:r>
            <a:r>
              <a:rPr lang="zh-TW" altLang="en-US" dirty="0">
                <a:latin typeface="標楷體" pitchFamily="65" charset="-120"/>
                <a:ea typeface="標楷體" pitchFamily="65" charset="-120"/>
              </a:rPr>
              <a:t> </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106</a:t>
            </a:fld>
            <a:endParaRPr lang="en-US" altLang="zh-TW" dirty="0"/>
          </a:p>
        </p:txBody>
      </p:sp>
    </p:spTree>
    <p:extLst>
      <p:ext uri="{BB962C8B-B14F-4D97-AF65-F5344CB8AC3E}">
        <p14:creationId xmlns:p14="http://schemas.microsoft.com/office/powerpoint/2010/main" val="166101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body" idx="1"/>
          </p:nvPr>
        </p:nvSpPr>
        <p:spPr>
          <a:xfrm>
            <a:off x="1187624" y="260350"/>
            <a:ext cx="7848426" cy="6597650"/>
          </a:xfrm>
        </p:spPr>
        <p:txBody>
          <a:bodyPr/>
          <a:lstStyle/>
          <a:p>
            <a:pPr marL="444500" indent="-444500" algn="just">
              <a:buFont typeface="+mj-lt"/>
              <a:buAutoNum type="arabicPeriod" startAt="4"/>
            </a:pPr>
            <a:r>
              <a:rPr lang="en-US" altLang="zh-TW" dirty="0" smtClean="0"/>
              <a:t>Jane</a:t>
            </a:r>
            <a:r>
              <a:rPr lang="zh-TW" altLang="en-US" dirty="0"/>
              <a:t>姐姐帶領一個</a:t>
            </a:r>
            <a:r>
              <a:rPr lang="en-US" altLang="zh-TW" dirty="0"/>
              <a:t>EQ</a:t>
            </a:r>
            <a:r>
              <a:rPr lang="zh-TW" altLang="en-US" dirty="0"/>
              <a:t>小組，她設計了一個遊戲讓小四的學生學習一些互相幫助的技巧；遊戲的玩法是一位小朋友「矇眼」，另一位小朋友「開眼」，「開眼」的小朋友要帶「矇眼」的小朋友做一些指定的工作，如離開房間到中心的接待處取一份單張、到兒童閣拿一件玩具等。不幸途中一位「矇眼」的組員撞傷頭部，阿</a:t>
            </a:r>
            <a:r>
              <a:rPr lang="en-US" altLang="zh-TW" dirty="0"/>
              <a:t>Jane</a:t>
            </a:r>
            <a:r>
              <a:rPr lang="zh-TW" altLang="en-US" dirty="0"/>
              <a:t>立刻替受傷的小朋友止血，便繼續活動。試分試阿</a:t>
            </a:r>
            <a:r>
              <a:rPr lang="en-US" altLang="zh-TW" dirty="0"/>
              <a:t>Jane</a:t>
            </a:r>
            <a:r>
              <a:rPr lang="zh-TW" altLang="en-US" dirty="0"/>
              <a:t>的處理手法，假如你是導師，你會怎辦？</a:t>
            </a:r>
            <a:r>
              <a:rPr lang="zh-TW" altLang="en-US" dirty="0">
                <a:latin typeface="標楷體" pitchFamily="65" charset="-120"/>
                <a:ea typeface="標楷體" pitchFamily="65" charset="-120"/>
              </a:rPr>
              <a:t>  </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107</a:t>
            </a:fld>
            <a:endParaRPr lang="en-US" altLang="zh-TW" dirty="0"/>
          </a:p>
        </p:txBody>
      </p:sp>
    </p:spTree>
    <p:extLst>
      <p:ext uri="{BB962C8B-B14F-4D97-AF65-F5344CB8AC3E}">
        <p14:creationId xmlns:p14="http://schemas.microsoft.com/office/powerpoint/2010/main" val="2070292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body" idx="1"/>
          </p:nvPr>
        </p:nvSpPr>
        <p:spPr>
          <a:xfrm>
            <a:off x="395288" y="431750"/>
            <a:ext cx="8559800" cy="6597650"/>
          </a:xfrm>
        </p:spPr>
        <p:txBody>
          <a:bodyPr/>
          <a:lstStyle/>
          <a:p>
            <a:pPr marL="0" indent="0" algn="just">
              <a:spcBef>
                <a:spcPts val="0"/>
              </a:spcBef>
              <a:buNone/>
            </a:pPr>
            <a:r>
              <a:rPr lang="en-US" altLang="zh-TW" sz="4400" dirty="0" smtClean="0">
                <a:solidFill>
                  <a:srgbClr val="800000"/>
                </a:solidFill>
                <a:cs typeface="+mj-cs"/>
              </a:rPr>
              <a:t>	</a:t>
            </a:r>
            <a:r>
              <a:rPr lang="zh-TW" altLang="en-US" sz="4400" dirty="0" smtClean="0">
                <a:solidFill>
                  <a:srgbClr val="800000"/>
                </a:solidFill>
                <a:cs typeface="+mj-cs"/>
              </a:rPr>
              <a:t>偷竊</a:t>
            </a:r>
            <a:r>
              <a:rPr lang="zh-TW" altLang="en-US" sz="4400" dirty="0">
                <a:solidFill>
                  <a:srgbClr val="800000"/>
                </a:solidFill>
                <a:cs typeface="+mj-cs"/>
              </a:rPr>
              <a:t>個案</a:t>
            </a:r>
            <a:endParaRPr lang="en-US" altLang="zh-TW" sz="4400" dirty="0"/>
          </a:p>
          <a:p>
            <a:pPr marL="0" indent="0" algn="just">
              <a:lnSpc>
                <a:spcPct val="140000"/>
              </a:lnSpc>
              <a:buNone/>
            </a:pPr>
            <a:r>
              <a:rPr lang="zh-TW" altLang="en-US" i="1" u="sng" dirty="0" smtClean="0"/>
              <a:t>阿</a:t>
            </a:r>
            <a:r>
              <a:rPr lang="zh-TW" altLang="en-US" i="1" u="sng" dirty="0"/>
              <a:t>邦</a:t>
            </a:r>
            <a:r>
              <a:rPr lang="zh-TW" altLang="en-US" dirty="0"/>
              <a:t>是中一級的學生，過往有偷竊習慣。有一天他的同班同學</a:t>
            </a:r>
            <a:r>
              <a:rPr lang="zh-TW" altLang="en-US" i="1" u="sng" dirty="0"/>
              <a:t>阿德</a:t>
            </a:r>
            <a:r>
              <a:rPr lang="zh-TW" altLang="en-US" dirty="0"/>
              <a:t>向老師報告，在更衣室內更衣時不慎遺下了銀包，內裏有數十塊錢；當他發覺後，馬上到更衣室尋找，結果找回銀包，但金錢卻不翼而飛。按</a:t>
            </a:r>
            <a:r>
              <a:rPr lang="zh-TW" altLang="en-US" i="1" u="sng" dirty="0"/>
              <a:t>阿德</a:t>
            </a:r>
            <a:r>
              <a:rPr lang="zh-TW" altLang="en-US" dirty="0"/>
              <a:t>透露的資料和學校的初步調查及分析，</a:t>
            </a:r>
            <a:r>
              <a:rPr lang="zh-TW" altLang="en-US" i="1" u="sng" dirty="0"/>
              <a:t>阿邦</a:t>
            </a:r>
            <a:r>
              <a:rPr lang="zh-TW" altLang="en-US" dirty="0"/>
              <a:t>是最大疑兇，但苦無証據，預計他也不會主動承認，你會怎樣處理這宗偷竊案呢？</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108</a:t>
            </a:fld>
            <a:endParaRPr lang="en-US" altLang="zh-TW" dirty="0"/>
          </a:p>
        </p:txBody>
      </p:sp>
    </p:spTree>
    <p:extLst>
      <p:ext uri="{BB962C8B-B14F-4D97-AF65-F5344CB8AC3E}">
        <p14:creationId xmlns:p14="http://schemas.microsoft.com/office/powerpoint/2010/main" val="1690030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1" name="Rectangle 3"/>
          <p:cNvSpPr>
            <a:spLocks noGrp="1" noChangeArrowheads="1"/>
          </p:cNvSpPr>
          <p:nvPr>
            <p:ph type="body" idx="1"/>
          </p:nvPr>
        </p:nvSpPr>
        <p:spPr>
          <a:xfrm>
            <a:off x="250825" y="620688"/>
            <a:ext cx="8704263" cy="6597650"/>
          </a:xfrm>
        </p:spPr>
        <p:txBody>
          <a:bodyPr/>
          <a:lstStyle/>
          <a:p>
            <a:pPr marL="0" indent="0">
              <a:lnSpc>
                <a:spcPct val="80000"/>
              </a:lnSpc>
              <a:spcAft>
                <a:spcPct val="25000"/>
              </a:spcAft>
              <a:buNone/>
            </a:pPr>
            <a:r>
              <a:rPr lang="zh-TW" altLang="en-US" sz="4000" dirty="0" smtClean="0">
                <a:solidFill>
                  <a:srgbClr val="C00000"/>
                </a:solidFill>
              </a:rPr>
              <a:t>問題</a:t>
            </a:r>
            <a:endParaRPr lang="zh-TW" altLang="en-US" sz="4000" dirty="0">
              <a:solidFill>
                <a:srgbClr val="C00000"/>
              </a:solidFill>
            </a:endParaRPr>
          </a:p>
          <a:p>
            <a:pPr marL="457200" indent="-457200">
              <a:spcAft>
                <a:spcPct val="25000"/>
              </a:spcAft>
              <a:buFont typeface="Wingdings" pitchFamily="2" charset="2"/>
              <a:buAutoNum type="arabicPeriod"/>
            </a:pPr>
            <a:r>
              <a:rPr lang="zh-TW" altLang="en-US" sz="2800" dirty="0"/>
              <a:t>假如</a:t>
            </a:r>
            <a:r>
              <a:rPr lang="zh-TW" altLang="en-US" sz="2800" i="1" u="sng" dirty="0"/>
              <a:t>阿邦</a:t>
            </a:r>
            <a:r>
              <a:rPr lang="zh-TW" altLang="en-US" sz="2800" dirty="0"/>
              <a:t>在你面前，你如何交代要見接他呢？</a:t>
            </a:r>
          </a:p>
          <a:p>
            <a:pPr marL="457200" indent="-457200">
              <a:spcAft>
                <a:spcPct val="25000"/>
              </a:spcAft>
              <a:buFont typeface="Wingdings" pitchFamily="2" charset="2"/>
              <a:buAutoNum type="arabicPeriod"/>
            </a:pPr>
            <a:r>
              <a:rPr lang="zh-TW" altLang="en-US" sz="2800" dirty="0">
                <a:solidFill>
                  <a:srgbClr val="003300"/>
                </a:solidFill>
              </a:rPr>
              <a:t>假如你查問</a:t>
            </a:r>
            <a:r>
              <a:rPr lang="zh-TW" altLang="en-US" sz="2800" i="1" u="sng" dirty="0">
                <a:solidFill>
                  <a:srgbClr val="003300"/>
                </a:solidFill>
              </a:rPr>
              <a:t>阿邦</a:t>
            </a:r>
            <a:r>
              <a:rPr lang="zh-TW" altLang="en-US" sz="2800" dirty="0">
                <a:solidFill>
                  <a:srgbClr val="003300"/>
                </a:solidFill>
              </a:rPr>
              <a:t>在案發時或之後在那裏，他編故事來騙你，你又可以怎辦呢？</a:t>
            </a:r>
          </a:p>
          <a:p>
            <a:pPr marL="457200" indent="-457200">
              <a:spcAft>
                <a:spcPct val="25000"/>
              </a:spcAft>
              <a:buFont typeface="Wingdings" pitchFamily="2" charset="2"/>
              <a:buAutoNum type="arabicPeriod"/>
            </a:pPr>
            <a:r>
              <a:rPr lang="zh-TW" altLang="en-US" sz="2800" dirty="0"/>
              <a:t>假如你憑鑑貌辨色下，有九成把握相信他是犯案者，但他仍不肯招承，你會運用什麼「心理戰術」迫他說出來？</a:t>
            </a:r>
          </a:p>
          <a:p>
            <a:pPr marL="457200" indent="-457200">
              <a:spcAft>
                <a:spcPct val="25000"/>
              </a:spcAft>
              <a:buFont typeface="Wingdings" pitchFamily="2" charset="2"/>
              <a:buAutoNum type="arabicPeriod"/>
            </a:pPr>
            <a:r>
              <a:rPr lang="zh-TW" altLang="en-US" sz="2800" dirty="0">
                <a:solidFill>
                  <a:srgbClr val="003300"/>
                </a:solidFill>
              </a:rPr>
              <a:t>假如他最後承認了有份偷竊，願意每月用其零用錢「還債」，但要求導師或社工不要把事件告知其家人，你會否答應和如何解釋？</a:t>
            </a:r>
          </a:p>
          <a:p>
            <a:pPr marL="457200" indent="-457200">
              <a:spcAft>
                <a:spcPct val="25000"/>
              </a:spcAft>
              <a:buFont typeface="Wingdings" pitchFamily="2" charset="2"/>
              <a:buAutoNum type="arabicPeriod"/>
            </a:pPr>
            <a:r>
              <a:rPr lang="zh-TW" altLang="en-US" sz="2800" dirty="0"/>
              <a:t>處理學童偷竊有什麼大原則和方法？</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109</a:t>
            </a:fld>
            <a:endParaRPr lang="en-US" altLang="zh-TW" dirty="0"/>
          </a:p>
        </p:txBody>
      </p:sp>
    </p:spTree>
    <p:extLst>
      <p:ext uri="{BB962C8B-B14F-4D97-AF65-F5344CB8AC3E}">
        <p14:creationId xmlns:p14="http://schemas.microsoft.com/office/powerpoint/2010/main" val="3412817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HK" dirty="0" smtClean="0"/>
              <a:t> </a:t>
            </a:r>
            <a:r>
              <a:rPr lang="zh-TW" altLang="en-US" dirty="0" smtClean="0"/>
              <a:t>課室規則</a:t>
            </a:r>
            <a:endParaRPr lang="zh-HK" altLang="en-US" dirty="0"/>
          </a:p>
        </p:txBody>
      </p:sp>
      <p:sp>
        <p:nvSpPr>
          <p:cNvPr id="6" name="內容版面配置區 5"/>
          <p:cNvSpPr>
            <a:spLocks noGrp="1"/>
          </p:cNvSpPr>
          <p:nvPr>
            <p:ph idx="1"/>
          </p:nvPr>
        </p:nvSpPr>
        <p:spPr>
          <a:xfrm>
            <a:off x="107380" y="1484784"/>
            <a:ext cx="8857108" cy="5373216"/>
          </a:xfrm>
        </p:spPr>
        <p:txBody>
          <a:bodyPr/>
          <a:lstStyle/>
          <a:p>
            <a:pPr marL="452438" indent="-452438">
              <a:spcBef>
                <a:spcPts val="1200"/>
              </a:spcBef>
              <a:spcAft>
                <a:spcPts val="600"/>
              </a:spcAft>
            </a:pPr>
            <a:r>
              <a:rPr lang="zh-TW" altLang="zh-HK" kern="100" dirty="0">
                <a:solidFill>
                  <a:srgbClr val="FF0066"/>
                </a:solidFill>
              </a:rPr>
              <a:t>準時到達中心</a:t>
            </a:r>
          </a:p>
          <a:p>
            <a:pPr marL="452438" indent="-452438">
              <a:spcBef>
                <a:spcPts val="1200"/>
              </a:spcBef>
              <a:spcAft>
                <a:spcPts val="600"/>
              </a:spcAft>
            </a:pPr>
            <a:r>
              <a:rPr lang="zh-TW" altLang="en-US" kern="100" dirty="0">
                <a:solidFill>
                  <a:srgbClr val="FF0066"/>
                </a:solidFill>
              </a:rPr>
              <a:t>帶齊</a:t>
            </a:r>
            <a:r>
              <a:rPr lang="zh-TW" altLang="zh-HK" kern="100" dirty="0">
                <a:solidFill>
                  <a:srgbClr val="FF0066"/>
                </a:solidFill>
              </a:rPr>
              <a:t>文具及顏色筆</a:t>
            </a:r>
            <a:endParaRPr lang="en-US" altLang="zh-TW" kern="100" dirty="0">
              <a:solidFill>
                <a:srgbClr val="FF0066"/>
              </a:solidFill>
            </a:endParaRPr>
          </a:p>
          <a:p>
            <a:pPr marL="452438" indent="-452438">
              <a:spcBef>
                <a:spcPts val="1200"/>
              </a:spcBef>
              <a:spcAft>
                <a:spcPts val="600"/>
              </a:spcAft>
            </a:pPr>
            <a:r>
              <a:rPr lang="zh-TW" altLang="en-US" kern="100" dirty="0">
                <a:solidFill>
                  <a:srgbClr val="FF0066"/>
                </a:solidFill>
              </a:rPr>
              <a:t>如</a:t>
            </a:r>
            <a:r>
              <a:rPr lang="zh-TW" altLang="zh-HK" kern="100" dirty="0">
                <a:solidFill>
                  <a:srgbClr val="FF0066"/>
                </a:solidFill>
              </a:rPr>
              <a:t>忘記帶文具或筆記，請禮貌地問同學或到接待問職員借用文具或紙張，學習自行解決問題，</a:t>
            </a:r>
            <a:r>
              <a:rPr lang="zh-TW" altLang="zh-HK" b="1" kern="100" dirty="0">
                <a:solidFill>
                  <a:schemeClr val="tx1"/>
                </a:solidFill>
              </a:rPr>
              <a:t>不用告訴老師</a:t>
            </a:r>
            <a:r>
              <a:rPr lang="zh-TW" altLang="zh-HK" kern="100" dirty="0">
                <a:solidFill>
                  <a:srgbClr val="FF0066"/>
                </a:solidFill>
              </a:rPr>
              <a:t>，讓老師可集中精神授課</a:t>
            </a:r>
            <a:r>
              <a:rPr lang="zh-TW" altLang="en-US" kern="100" dirty="0">
                <a:solidFill>
                  <a:srgbClr val="FF0066"/>
                </a:solidFill>
              </a:rPr>
              <a:t>。</a:t>
            </a:r>
            <a:endParaRPr lang="en-US" altLang="zh-TW" kern="100" dirty="0">
              <a:solidFill>
                <a:srgbClr val="FF0066"/>
              </a:solidFill>
            </a:endParaRPr>
          </a:p>
          <a:p>
            <a:pPr marL="452438" indent="-452438">
              <a:lnSpc>
                <a:spcPct val="120000"/>
              </a:lnSpc>
              <a:spcBef>
                <a:spcPts val="1200"/>
              </a:spcBef>
              <a:spcAft>
                <a:spcPts val="600"/>
              </a:spcAft>
              <a:buClr>
                <a:srgbClr val="666699"/>
              </a:buClr>
            </a:pPr>
            <a:r>
              <a:rPr lang="zh-TW" altLang="en-US" dirty="0">
                <a:solidFill>
                  <a:srgbClr val="9900FF"/>
                </a:solidFill>
              </a:rPr>
              <a:t>老師講課時，眼望前方，保持安靜。</a:t>
            </a:r>
          </a:p>
          <a:p>
            <a:pPr marL="452438" indent="-452438">
              <a:spcBef>
                <a:spcPts val="1200"/>
              </a:spcBef>
              <a:spcAft>
                <a:spcPts val="600"/>
              </a:spcAft>
            </a:pPr>
            <a:r>
              <a:rPr lang="zh-TW" altLang="en-US" dirty="0">
                <a:solidFill>
                  <a:srgbClr val="9900FF"/>
                </a:solidFill>
              </a:rPr>
              <a:t>適時發問、輪流作答。</a:t>
            </a:r>
            <a:endParaRPr lang="en-US" altLang="zh-TW" dirty="0">
              <a:solidFill>
                <a:srgbClr val="9900FF"/>
              </a:solidFill>
            </a:endParaRPr>
          </a:p>
          <a:p>
            <a:pPr marL="452438" indent="-452438">
              <a:lnSpc>
                <a:spcPct val="110000"/>
              </a:lnSpc>
              <a:spcBef>
                <a:spcPts val="1200"/>
              </a:spcBef>
              <a:spcAft>
                <a:spcPts val="600"/>
              </a:spcAft>
              <a:buClr>
                <a:srgbClr val="666699"/>
              </a:buClr>
              <a:defRPr/>
            </a:pPr>
            <a:r>
              <a:rPr lang="zh-TW" altLang="zh-HK" dirty="0">
                <a:solidFill>
                  <a:srgbClr val="336600"/>
                </a:solidFill>
              </a:rPr>
              <a:t>課室內請勿飲食</a:t>
            </a:r>
            <a:r>
              <a:rPr lang="zh-TW" altLang="en-US" dirty="0">
                <a:solidFill>
                  <a:srgbClr val="336600"/>
                </a:solidFill>
              </a:rPr>
              <a:t>、打</a:t>
            </a:r>
            <a:r>
              <a:rPr lang="zh-TW" altLang="zh-HK" dirty="0">
                <a:solidFill>
                  <a:srgbClr val="336600"/>
                </a:solidFill>
              </a:rPr>
              <a:t>機</a:t>
            </a:r>
            <a:r>
              <a:rPr lang="zh-TW" altLang="en-US" dirty="0">
                <a:solidFill>
                  <a:srgbClr val="336600"/>
                </a:solidFill>
              </a:rPr>
              <a:t>、追逐、破壞公物</a:t>
            </a:r>
            <a:r>
              <a:rPr lang="en-US" altLang="zh-TW" dirty="0">
                <a:solidFill>
                  <a:srgbClr val="336600"/>
                </a:solidFill>
              </a:rPr>
              <a:t> </a:t>
            </a:r>
            <a:r>
              <a:rPr lang="zh-TW" altLang="en-US" dirty="0">
                <a:solidFill>
                  <a:srgbClr val="336600"/>
                </a:solidFill>
              </a:rPr>
              <a:t>→ </a:t>
            </a:r>
            <a:r>
              <a:rPr lang="en-US" altLang="zh-TW" dirty="0">
                <a:solidFill>
                  <a:srgbClr val="336600"/>
                </a:solidFill>
              </a:rPr>
              <a:t>??</a:t>
            </a:r>
            <a:endParaRPr lang="zh-TW" altLang="zh-HK" dirty="0">
              <a:solidFill>
                <a:srgbClr val="336600"/>
              </a:solidFill>
            </a:endParaRPr>
          </a:p>
        </p:txBody>
      </p:sp>
      <p:sp>
        <p:nvSpPr>
          <p:cNvPr id="4" name="投影片編號版面配置區 3"/>
          <p:cNvSpPr>
            <a:spLocks noGrp="1"/>
          </p:cNvSpPr>
          <p:nvPr>
            <p:ph type="sldNum" sz="quarter" idx="10"/>
          </p:nvPr>
        </p:nvSpPr>
        <p:spPr/>
        <p:txBody>
          <a:bodyPr/>
          <a:lstStyle/>
          <a:p>
            <a:fld id="{E6180C1E-B94F-4199-8B21-381212751BDB}" type="slidenum">
              <a:rPr lang="en-US" altLang="zh-TW" smtClean="0"/>
              <a:pPr/>
              <a:t>11</a:t>
            </a:fld>
            <a:endParaRPr lang="en-US" altLang="zh-TW"/>
          </a:p>
        </p:txBody>
      </p:sp>
    </p:spTree>
    <p:extLst>
      <p:ext uri="{BB962C8B-B14F-4D97-AF65-F5344CB8AC3E}">
        <p14:creationId xmlns:p14="http://schemas.microsoft.com/office/powerpoint/2010/main" val="3682856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457200" y="209550"/>
            <a:ext cx="8229600" cy="811213"/>
          </a:xfrm>
        </p:spPr>
        <p:txBody>
          <a:bodyPr/>
          <a:lstStyle/>
          <a:p>
            <a:pPr algn="ctr"/>
            <a:r>
              <a:rPr lang="zh-TW" altLang="en-US" dirty="0">
                <a:latin typeface="+mn-ea"/>
                <a:ea typeface="+mn-ea"/>
              </a:rPr>
              <a:t>盤問技巧</a:t>
            </a:r>
          </a:p>
        </p:txBody>
      </p:sp>
      <p:sp>
        <p:nvSpPr>
          <p:cNvPr id="530435" name="AutoShape 3"/>
          <p:cNvSpPr>
            <a:spLocks noChangeArrowheads="1"/>
          </p:cNvSpPr>
          <p:nvPr/>
        </p:nvSpPr>
        <p:spPr bwMode="auto">
          <a:xfrm>
            <a:off x="2711856" y="2020888"/>
            <a:ext cx="3308726" cy="3713162"/>
          </a:xfrm>
          <a:prstGeom prst="smileyFace">
            <a:avLst>
              <a:gd name="adj" fmla="val 4653"/>
            </a:avLst>
          </a:prstGeom>
          <a:solidFill>
            <a:srgbClr val="FFFFFF"/>
          </a:solidFill>
          <a:ln w="9525">
            <a:solidFill>
              <a:srgbClr val="000000"/>
            </a:solidFill>
            <a:round/>
            <a:headEnd/>
            <a:tailEnd/>
          </a:ln>
        </p:spPr>
        <p:txBody>
          <a:bodyPr/>
          <a:lstStyle/>
          <a:p>
            <a:endParaRPr lang="zh-HK" altLang="en-US" sz="3200">
              <a:latin typeface="+mn-ea"/>
              <a:ea typeface="+mn-ea"/>
            </a:endParaRPr>
          </a:p>
        </p:txBody>
      </p:sp>
      <p:sp>
        <p:nvSpPr>
          <p:cNvPr id="530436" name="Line 4"/>
          <p:cNvSpPr>
            <a:spLocks noChangeShapeType="1"/>
          </p:cNvSpPr>
          <p:nvPr/>
        </p:nvSpPr>
        <p:spPr bwMode="auto">
          <a:xfrm flipH="1" flipV="1">
            <a:off x="2482028" y="1552575"/>
            <a:ext cx="1272587" cy="1714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HK" altLang="en-US" sz="3200">
              <a:latin typeface="+mn-ea"/>
              <a:ea typeface="+mn-ea"/>
            </a:endParaRPr>
          </a:p>
        </p:txBody>
      </p:sp>
      <p:sp>
        <p:nvSpPr>
          <p:cNvPr id="530437" name="Line 5"/>
          <p:cNvSpPr>
            <a:spLocks noChangeShapeType="1"/>
          </p:cNvSpPr>
          <p:nvPr/>
        </p:nvSpPr>
        <p:spPr bwMode="auto">
          <a:xfrm flipV="1">
            <a:off x="4996629" y="1552575"/>
            <a:ext cx="1272587" cy="1714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HK" altLang="en-US" sz="3200">
              <a:latin typeface="+mn-ea"/>
              <a:ea typeface="+mn-ea"/>
            </a:endParaRPr>
          </a:p>
        </p:txBody>
      </p:sp>
      <p:sp>
        <p:nvSpPr>
          <p:cNvPr id="530438" name="Line 6"/>
          <p:cNvSpPr>
            <a:spLocks noChangeShapeType="1"/>
          </p:cNvSpPr>
          <p:nvPr/>
        </p:nvSpPr>
        <p:spPr bwMode="auto">
          <a:xfrm flipH="1">
            <a:off x="2603396" y="3397250"/>
            <a:ext cx="11453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HK" altLang="en-US" sz="3200">
              <a:latin typeface="+mn-ea"/>
              <a:ea typeface="+mn-ea"/>
            </a:endParaRPr>
          </a:p>
        </p:txBody>
      </p:sp>
      <p:sp>
        <p:nvSpPr>
          <p:cNvPr id="530439" name="Line 7"/>
          <p:cNvSpPr>
            <a:spLocks noChangeShapeType="1"/>
          </p:cNvSpPr>
          <p:nvPr/>
        </p:nvSpPr>
        <p:spPr bwMode="auto">
          <a:xfrm>
            <a:off x="5003696" y="3397250"/>
            <a:ext cx="11453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HK" altLang="en-US" sz="3200">
              <a:latin typeface="+mn-ea"/>
              <a:ea typeface="+mn-ea"/>
            </a:endParaRPr>
          </a:p>
        </p:txBody>
      </p:sp>
      <p:sp>
        <p:nvSpPr>
          <p:cNvPr id="530440" name="Line 8"/>
          <p:cNvSpPr>
            <a:spLocks noChangeShapeType="1"/>
          </p:cNvSpPr>
          <p:nvPr/>
        </p:nvSpPr>
        <p:spPr bwMode="auto">
          <a:xfrm flipH="1">
            <a:off x="2482028" y="3525838"/>
            <a:ext cx="1272587" cy="1600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HK" altLang="en-US" sz="3200">
              <a:latin typeface="+mn-ea"/>
              <a:ea typeface="+mn-ea"/>
            </a:endParaRPr>
          </a:p>
        </p:txBody>
      </p:sp>
      <p:sp>
        <p:nvSpPr>
          <p:cNvPr id="530441" name="Line 9"/>
          <p:cNvSpPr>
            <a:spLocks noChangeShapeType="1"/>
          </p:cNvSpPr>
          <p:nvPr/>
        </p:nvSpPr>
        <p:spPr bwMode="auto">
          <a:xfrm flipH="1" flipV="1">
            <a:off x="5003696" y="3525838"/>
            <a:ext cx="1145328" cy="1600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HK" altLang="en-US" sz="3200">
              <a:latin typeface="+mn-ea"/>
              <a:ea typeface="+mn-ea"/>
            </a:endParaRPr>
          </a:p>
        </p:txBody>
      </p:sp>
      <p:sp>
        <p:nvSpPr>
          <p:cNvPr id="530442" name="Rectangle 10"/>
          <p:cNvSpPr>
            <a:spLocks noChangeArrowheads="1"/>
          </p:cNvSpPr>
          <p:nvPr/>
        </p:nvSpPr>
        <p:spPr bwMode="auto">
          <a:xfrm>
            <a:off x="755576" y="1188041"/>
            <a:ext cx="77768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152400" algn="l"/>
                <a:tab pos="1600200" algn="l"/>
                <a:tab pos="4572000" algn="l"/>
              </a:tabLst>
              <a:defRPr kumimoji="1" sz="2400">
                <a:solidFill>
                  <a:schemeClr val="tx1"/>
                </a:solidFill>
                <a:latin typeface="Times New Roman" pitchFamily="18" charset="0"/>
                <a:ea typeface="新細明體" pitchFamily="18" charset="-120"/>
              </a:defRPr>
            </a:lvl1pPr>
            <a:lvl2pPr>
              <a:tabLst>
                <a:tab pos="152400" algn="l"/>
                <a:tab pos="1600200" algn="l"/>
                <a:tab pos="4572000" algn="l"/>
              </a:tabLst>
              <a:defRPr kumimoji="1" sz="2400">
                <a:solidFill>
                  <a:schemeClr val="tx1"/>
                </a:solidFill>
                <a:latin typeface="Times New Roman" pitchFamily="18" charset="0"/>
                <a:ea typeface="新細明體" pitchFamily="18" charset="-120"/>
              </a:defRPr>
            </a:lvl2pPr>
            <a:lvl3pPr>
              <a:tabLst>
                <a:tab pos="152400" algn="l"/>
                <a:tab pos="1600200" algn="l"/>
                <a:tab pos="4572000" algn="l"/>
              </a:tabLst>
              <a:defRPr kumimoji="1" sz="2400">
                <a:solidFill>
                  <a:schemeClr val="tx1"/>
                </a:solidFill>
                <a:latin typeface="Times New Roman" pitchFamily="18" charset="0"/>
                <a:ea typeface="新細明體" pitchFamily="18" charset="-120"/>
              </a:defRPr>
            </a:lvl3pPr>
            <a:lvl4pPr>
              <a:tabLst>
                <a:tab pos="152400" algn="l"/>
                <a:tab pos="1600200" algn="l"/>
                <a:tab pos="4572000" algn="l"/>
              </a:tabLst>
              <a:defRPr kumimoji="1" sz="2400">
                <a:solidFill>
                  <a:schemeClr val="tx1"/>
                </a:solidFill>
                <a:latin typeface="Times New Roman" pitchFamily="18" charset="0"/>
                <a:ea typeface="新細明體" pitchFamily="18" charset="-120"/>
              </a:defRPr>
            </a:lvl4pPr>
            <a:lvl5pPr>
              <a:tabLst>
                <a:tab pos="152400" algn="l"/>
                <a:tab pos="1600200" algn="l"/>
                <a:tab pos="4572000" algn="l"/>
              </a:tabLst>
              <a:defRPr kumimoji="1" sz="2400">
                <a:solidFill>
                  <a:schemeClr val="tx1"/>
                </a:solidFill>
                <a:latin typeface="Times New Roman" pitchFamily="18" charset="0"/>
                <a:ea typeface="新細明體" pitchFamily="18" charset="-120"/>
              </a:defRPr>
            </a:lvl5pPr>
            <a:lvl6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6pPr>
            <a:lvl7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7pPr>
            <a:lvl8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8pPr>
            <a:lvl9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9pPr>
          </a:lstStyle>
          <a:p>
            <a:r>
              <a:rPr lang="zh-TW" altLang="en-US" sz="3200" dirty="0">
                <a:solidFill>
                  <a:srgbClr val="0000FF"/>
                </a:solidFill>
                <a:latin typeface="+mn-ea"/>
                <a:ea typeface="+mn-ea"/>
                <a:cs typeface="Times New Roman" pitchFamily="18" charset="0"/>
              </a:rPr>
              <a:t>視覺想</a:t>
            </a:r>
            <a:r>
              <a:rPr lang="zh-TW" altLang="en-US" sz="3200" dirty="0" smtClean="0">
                <a:solidFill>
                  <a:srgbClr val="0000FF"/>
                </a:solidFill>
                <a:latin typeface="+mn-ea"/>
                <a:ea typeface="+mn-ea"/>
                <a:cs typeface="Times New Roman" pitchFamily="18" charset="0"/>
              </a:rPr>
              <a:t>象  </a:t>
            </a:r>
            <a:r>
              <a:rPr lang="zh-TW" altLang="en-US" sz="3200" dirty="0">
                <a:solidFill>
                  <a:srgbClr val="0000FF"/>
                </a:solidFill>
                <a:latin typeface="+mn-ea"/>
                <a:ea typeface="+mn-ea"/>
                <a:cs typeface="Times New Roman" pitchFamily="18" charset="0"/>
              </a:rPr>
              <a:t>	</a:t>
            </a:r>
            <a:r>
              <a:rPr lang="zh-TW" altLang="en-US" sz="3200" dirty="0" smtClean="0">
                <a:solidFill>
                  <a:srgbClr val="0000FF"/>
                </a:solidFill>
                <a:latin typeface="+mn-ea"/>
                <a:ea typeface="+mn-ea"/>
                <a:cs typeface="Times New Roman" pitchFamily="18" charset="0"/>
              </a:rPr>
              <a:t>     視覺回憶</a:t>
            </a:r>
            <a:endParaRPr lang="zh-TW" altLang="en-US" sz="3200" dirty="0">
              <a:solidFill>
                <a:srgbClr val="0000FF"/>
              </a:solidFill>
              <a:latin typeface="+mn-ea"/>
              <a:ea typeface="+mn-ea"/>
              <a:cs typeface="Times New Roman" pitchFamily="18" charset="0"/>
            </a:endParaRPr>
          </a:p>
        </p:txBody>
      </p:sp>
      <p:sp>
        <p:nvSpPr>
          <p:cNvPr id="530443" name="Rectangle 11"/>
          <p:cNvSpPr>
            <a:spLocks noChangeArrowheads="1"/>
          </p:cNvSpPr>
          <p:nvPr/>
        </p:nvSpPr>
        <p:spPr bwMode="auto">
          <a:xfrm>
            <a:off x="539552" y="4509120"/>
            <a:ext cx="78373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152400" algn="l"/>
                <a:tab pos="1600200" algn="l"/>
                <a:tab pos="4572000" algn="l"/>
              </a:tabLst>
              <a:defRPr kumimoji="1" sz="2400">
                <a:solidFill>
                  <a:schemeClr val="tx1"/>
                </a:solidFill>
                <a:latin typeface="Times New Roman" pitchFamily="18" charset="0"/>
                <a:ea typeface="新細明體" pitchFamily="18" charset="-120"/>
              </a:defRPr>
            </a:lvl1pPr>
            <a:lvl2pPr>
              <a:tabLst>
                <a:tab pos="152400" algn="l"/>
                <a:tab pos="1600200" algn="l"/>
                <a:tab pos="4572000" algn="l"/>
              </a:tabLst>
              <a:defRPr kumimoji="1" sz="2400">
                <a:solidFill>
                  <a:schemeClr val="tx1"/>
                </a:solidFill>
                <a:latin typeface="Times New Roman" pitchFamily="18" charset="0"/>
                <a:ea typeface="新細明體" pitchFamily="18" charset="-120"/>
              </a:defRPr>
            </a:lvl2pPr>
            <a:lvl3pPr>
              <a:tabLst>
                <a:tab pos="152400" algn="l"/>
                <a:tab pos="1600200" algn="l"/>
                <a:tab pos="4572000" algn="l"/>
              </a:tabLst>
              <a:defRPr kumimoji="1" sz="2400">
                <a:solidFill>
                  <a:schemeClr val="tx1"/>
                </a:solidFill>
                <a:latin typeface="Times New Roman" pitchFamily="18" charset="0"/>
                <a:ea typeface="新細明體" pitchFamily="18" charset="-120"/>
              </a:defRPr>
            </a:lvl3pPr>
            <a:lvl4pPr>
              <a:tabLst>
                <a:tab pos="152400" algn="l"/>
                <a:tab pos="1600200" algn="l"/>
                <a:tab pos="4572000" algn="l"/>
              </a:tabLst>
              <a:defRPr kumimoji="1" sz="2400">
                <a:solidFill>
                  <a:schemeClr val="tx1"/>
                </a:solidFill>
                <a:latin typeface="Times New Roman" pitchFamily="18" charset="0"/>
                <a:ea typeface="新細明體" pitchFamily="18" charset="-120"/>
              </a:defRPr>
            </a:lvl4pPr>
            <a:lvl5pPr>
              <a:tabLst>
                <a:tab pos="152400" algn="l"/>
                <a:tab pos="1600200" algn="l"/>
                <a:tab pos="4572000" algn="l"/>
              </a:tabLst>
              <a:defRPr kumimoji="1" sz="2400">
                <a:solidFill>
                  <a:schemeClr val="tx1"/>
                </a:solidFill>
                <a:latin typeface="Times New Roman" pitchFamily="18" charset="0"/>
                <a:ea typeface="新細明體" pitchFamily="18" charset="-120"/>
              </a:defRPr>
            </a:lvl5pPr>
            <a:lvl6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6pPr>
            <a:lvl7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7pPr>
            <a:lvl8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8pPr>
            <a:lvl9pPr fontAlgn="base">
              <a:spcBef>
                <a:spcPct val="0"/>
              </a:spcBef>
              <a:spcAft>
                <a:spcPct val="0"/>
              </a:spcAft>
              <a:tabLst>
                <a:tab pos="152400" algn="l"/>
                <a:tab pos="1600200" algn="l"/>
                <a:tab pos="4572000" algn="l"/>
              </a:tabLst>
              <a:defRPr kumimoji="1" sz="2400">
                <a:solidFill>
                  <a:schemeClr val="tx1"/>
                </a:solidFill>
                <a:latin typeface="Times New Roman" pitchFamily="18" charset="0"/>
                <a:ea typeface="新細明體" pitchFamily="18" charset="-120"/>
              </a:defRPr>
            </a:lvl9pPr>
          </a:lstStyle>
          <a:p>
            <a:r>
              <a:rPr lang="en-US" altLang="zh-TW" sz="3200" dirty="0">
                <a:solidFill>
                  <a:srgbClr val="CC0099"/>
                </a:solidFill>
                <a:latin typeface="+mn-ea"/>
                <a:ea typeface="+mn-ea"/>
                <a:cs typeface="Times New Roman" pitchFamily="18" charset="0"/>
              </a:rPr>
              <a:t>	</a:t>
            </a:r>
          </a:p>
          <a:p>
            <a:pPr eaLnBrk="0" hangingPunct="0"/>
            <a:r>
              <a:rPr lang="zh-TW" altLang="en-US" sz="3200" dirty="0">
                <a:solidFill>
                  <a:srgbClr val="CC0099"/>
                </a:solidFill>
                <a:latin typeface="+mn-ea"/>
                <a:ea typeface="+mn-ea"/>
                <a:cs typeface="Times New Roman" pitchFamily="18" charset="0"/>
              </a:rPr>
              <a:t>內心感受		 </a:t>
            </a:r>
            <a:r>
              <a:rPr lang="zh-TW" altLang="en-US" sz="3200" dirty="0" smtClean="0">
                <a:solidFill>
                  <a:srgbClr val="CC0099"/>
                </a:solidFill>
                <a:latin typeface="+mn-ea"/>
                <a:ea typeface="+mn-ea"/>
                <a:cs typeface="Times New Roman" pitchFamily="18" charset="0"/>
              </a:rPr>
              <a:t>聽覺</a:t>
            </a:r>
            <a:r>
              <a:rPr lang="zh-TW" altLang="en-US" sz="3200" dirty="0">
                <a:solidFill>
                  <a:srgbClr val="CC0099"/>
                </a:solidFill>
                <a:latin typeface="+mn-ea"/>
                <a:ea typeface="+mn-ea"/>
                <a:cs typeface="Times New Roman" pitchFamily="18" charset="0"/>
              </a:rPr>
              <a:t>用字</a:t>
            </a:r>
          </a:p>
        </p:txBody>
      </p:sp>
      <p:sp>
        <p:nvSpPr>
          <p:cNvPr id="530444" name="Rectangle 12"/>
          <p:cNvSpPr>
            <a:spLocks noChangeArrowheads="1"/>
          </p:cNvSpPr>
          <p:nvPr/>
        </p:nvSpPr>
        <p:spPr bwMode="auto">
          <a:xfrm>
            <a:off x="810629" y="3068960"/>
            <a:ext cx="2033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200" dirty="0">
                <a:solidFill>
                  <a:srgbClr val="008000"/>
                </a:solidFill>
                <a:latin typeface="+mn-ea"/>
                <a:ea typeface="+mn-ea"/>
                <a:cs typeface="Arial Unicode MS" pitchFamily="34" charset="-120"/>
              </a:rPr>
              <a:t>聽覺想像</a:t>
            </a:r>
          </a:p>
        </p:txBody>
      </p:sp>
      <p:sp>
        <p:nvSpPr>
          <p:cNvPr id="530445" name="Rectangle 13"/>
          <p:cNvSpPr>
            <a:spLocks noChangeArrowheads="1"/>
          </p:cNvSpPr>
          <p:nvPr/>
        </p:nvSpPr>
        <p:spPr bwMode="auto">
          <a:xfrm>
            <a:off x="6134222" y="3068960"/>
            <a:ext cx="21821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200" dirty="0">
                <a:solidFill>
                  <a:srgbClr val="008000"/>
                </a:solidFill>
                <a:latin typeface="+mn-ea"/>
                <a:ea typeface="+mn-ea"/>
                <a:cs typeface="Arial Unicode MS" pitchFamily="34" charset="-120"/>
              </a:rPr>
              <a:t>聽覺回憶</a:t>
            </a:r>
          </a:p>
        </p:txBody>
      </p:sp>
      <p:sp>
        <p:nvSpPr>
          <p:cNvPr id="530446" name="Rectangle 14"/>
          <p:cNvSpPr>
            <a:spLocks noChangeArrowheads="1"/>
          </p:cNvSpPr>
          <p:nvPr/>
        </p:nvSpPr>
        <p:spPr bwMode="auto">
          <a:xfrm>
            <a:off x="2232248" y="5805264"/>
            <a:ext cx="457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3200" u="sng" dirty="0">
                <a:solidFill>
                  <a:schemeClr val="hlink"/>
                </a:solidFill>
                <a:latin typeface="+mj-lt"/>
                <a:ea typeface="+mj-ea"/>
                <a:cs typeface="Arial Unicode MS" pitchFamily="34" charset="-120"/>
              </a:rPr>
              <a:t>眼珠牽引示意圖</a:t>
            </a:r>
            <a:endParaRPr lang="zh-TW" altLang="en-US" sz="3200" dirty="0">
              <a:solidFill>
                <a:schemeClr val="hlink"/>
              </a:solidFill>
              <a:latin typeface="+mj-lt"/>
              <a:ea typeface="+mj-ea"/>
              <a:cs typeface="Arial Unicode MS" pitchFamily="34" charset="-120"/>
            </a:endParaRPr>
          </a:p>
          <a:p>
            <a:pPr algn="ctr"/>
            <a:r>
              <a:rPr lang="en-US" altLang="zh-TW" sz="3200" u="sng" dirty="0">
                <a:solidFill>
                  <a:schemeClr val="hlink"/>
                </a:solidFill>
                <a:latin typeface="+mj-lt"/>
                <a:ea typeface="+mj-ea"/>
                <a:cs typeface="Arial Unicode MS" pitchFamily="34" charset="-120"/>
              </a:rPr>
              <a:t>(Eyes Accessing Cues)</a:t>
            </a:r>
          </a:p>
        </p:txBody>
      </p:sp>
      <p:sp>
        <p:nvSpPr>
          <p:cNvPr id="2" name="投影片編號版面配置區 1"/>
          <p:cNvSpPr>
            <a:spLocks noGrp="1"/>
          </p:cNvSpPr>
          <p:nvPr>
            <p:ph type="sldNum" sz="quarter" idx="10"/>
          </p:nvPr>
        </p:nvSpPr>
        <p:spPr/>
        <p:txBody>
          <a:bodyPr/>
          <a:lstStyle/>
          <a:p>
            <a:fld id="{89FB4470-DB47-4566-A0CB-DC3DC3C8CFAB}" type="slidenum">
              <a:rPr lang="en-US" altLang="zh-TW" smtClean="0"/>
              <a:pPr/>
              <a:t>110</a:t>
            </a:fld>
            <a:endParaRPr lang="en-US" altLang="zh-TW" dirty="0"/>
          </a:p>
        </p:txBody>
      </p:sp>
    </p:spTree>
    <p:extLst>
      <p:ext uri="{BB962C8B-B14F-4D97-AF65-F5344CB8AC3E}">
        <p14:creationId xmlns:p14="http://schemas.microsoft.com/office/powerpoint/2010/main" val="3942908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30442"/>
                                        </p:tgtEl>
                                        <p:attrNameLst>
                                          <p:attrName>style.visibility</p:attrName>
                                        </p:attrNameLst>
                                      </p:cBhvr>
                                      <p:to>
                                        <p:strVal val="visible"/>
                                      </p:to>
                                    </p:set>
                                    <p:anim to="" calcmode="lin" valueType="num">
                                      <p:cBhvr>
                                        <p:cTn id="7" dur="1" fill="hold"/>
                                        <p:tgtEl>
                                          <p:spTgt spid="53044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30444"/>
                                        </p:tgtEl>
                                        <p:attrNameLst>
                                          <p:attrName>style.visibility</p:attrName>
                                        </p:attrNameLst>
                                      </p:cBhvr>
                                      <p:to>
                                        <p:strVal val="visible"/>
                                      </p:to>
                                    </p:set>
                                    <p:anim to="" calcmode="lin" valueType="num">
                                      <p:cBhvr>
                                        <p:cTn id="12" dur="1" fill="hold"/>
                                        <p:tgtEl>
                                          <p:spTgt spid="530444"/>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530445"/>
                                        </p:tgtEl>
                                        <p:attrNameLst>
                                          <p:attrName>style.visibility</p:attrName>
                                        </p:attrNameLst>
                                      </p:cBhvr>
                                      <p:to>
                                        <p:strVal val="visible"/>
                                      </p:to>
                                    </p:set>
                                    <p:anim to="" calcmode="lin" valueType="num">
                                      <p:cBhvr>
                                        <p:cTn id="15" dur="1" fill="hold"/>
                                        <p:tgtEl>
                                          <p:spTgt spid="530445"/>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530443"/>
                                        </p:tgtEl>
                                        <p:attrNameLst>
                                          <p:attrName>style.visibility</p:attrName>
                                        </p:attrNameLst>
                                      </p:cBhvr>
                                      <p:to>
                                        <p:strVal val="visible"/>
                                      </p:to>
                                    </p:set>
                                    <p:anim to="" calcmode="lin" valueType="num">
                                      <p:cBhvr>
                                        <p:cTn id="20" dur="1" fill="hold"/>
                                        <p:tgtEl>
                                          <p:spTgt spid="5304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42" grpId="0"/>
      <p:bldP spid="530443" grpId="0"/>
      <p:bldP spid="530444" grpId="0"/>
      <p:bldP spid="53044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3602" name="Rectangle 2"/>
          <p:cNvSpPr>
            <a:spLocks noGrp="1" noChangeArrowheads="1"/>
          </p:cNvSpPr>
          <p:nvPr>
            <p:ph type="title"/>
          </p:nvPr>
        </p:nvSpPr>
        <p:spPr/>
        <p:txBody>
          <a:bodyPr/>
          <a:lstStyle/>
          <a:p>
            <a:r>
              <a:rPr lang="zh-TW" altLang="en-US" dirty="0" smtClean="0"/>
              <a:t>培育兒童成長的三個目標層次</a:t>
            </a:r>
          </a:p>
        </p:txBody>
      </p:sp>
      <p:pic>
        <p:nvPicPr>
          <p:cNvPr id="3353612" name="Picture 12" descr="22484568338cc3f50211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28975"/>
            <a:ext cx="2411413" cy="1639888"/>
          </a:xfrm>
          <a:prstGeom prst="rect">
            <a:avLst/>
          </a:prstGeom>
          <a:noFill/>
          <a:extLst>
            <a:ext uri="{909E8E84-426E-40DD-AFC4-6F175D3DCCD1}">
              <a14:hiddenFill xmlns:a14="http://schemas.microsoft.com/office/drawing/2010/main">
                <a:solidFill>
                  <a:srgbClr val="FFFFFF"/>
                </a:solidFill>
              </a14:hiddenFill>
            </a:ext>
          </a:extLst>
        </p:spPr>
      </p:pic>
      <p:pic>
        <p:nvPicPr>
          <p:cNvPr id="3353613" name="Picture 13" descr="DJAF0D-A60926234000_4f13a651ecc45"/>
          <p:cNvPicPr>
            <a:picLocks noChangeAspect="1" noChangeArrowheads="1"/>
          </p:cNvPicPr>
          <p:nvPr/>
        </p:nvPicPr>
        <p:blipFill>
          <a:blip r:embed="rId4">
            <a:extLst>
              <a:ext uri="{28A0092B-C50C-407E-A947-70E740481C1C}">
                <a14:useLocalDpi xmlns:a14="http://schemas.microsoft.com/office/drawing/2010/main" val="0"/>
              </a:ext>
            </a:extLst>
          </a:blip>
          <a:srcRect l="10622" r="7549" b="13373"/>
          <a:stretch>
            <a:fillRect/>
          </a:stretch>
        </p:blipFill>
        <p:spPr bwMode="auto">
          <a:xfrm>
            <a:off x="4799013" y="1196975"/>
            <a:ext cx="1700212"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3536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5232400"/>
            <a:ext cx="2540000" cy="1625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53615" name="AutoShape 15"/>
          <p:cNvSpPr>
            <a:spLocks noChangeArrowheads="1"/>
          </p:cNvSpPr>
          <p:nvPr/>
        </p:nvSpPr>
        <p:spPr bwMode="auto">
          <a:xfrm>
            <a:off x="539750" y="1340768"/>
            <a:ext cx="5688013" cy="5517232"/>
          </a:xfrm>
          <a:prstGeom prst="triangle">
            <a:avLst>
              <a:gd name="adj" fmla="val 50000"/>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353616" name="Line 16"/>
          <p:cNvSpPr>
            <a:spLocks noChangeShapeType="1"/>
          </p:cNvSpPr>
          <p:nvPr/>
        </p:nvSpPr>
        <p:spPr bwMode="auto">
          <a:xfrm>
            <a:off x="1331640" y="5373688"/>
            <a:ext cx="417698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3353617" name="Line 17"/>
          <p:cNvSpPr>
            <a:spLocks noChangeShapeType="1"/>
          </p:cNvSpPr>
          <p:nvPr/>
        </p:nvSpPr>
        <p:spPr bwMode="auto">
          <a:xfrm flipV="1">
            <a:off x="2195735" y="3716338"/>
            <a:ext cx="237626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3353618" name="Text Box 18"/>
          <p:cNvSpPr txBox="1">
            <a:spLocks noChangeArrowheads="1"/>
          </p:cNvSpPr>
          <p:nvPr/>
        </p:nvSpPr>
        <p:spPr bwMode="auto">
          <a:xfrm>
            <a:off x="1979613" y="5619750"/>
            <a:ext cx="2735262"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4400">
                <a:solidFill>
                  <a:schemeClr val="folHlink"/>
                </a:solidFill>
                <a:ea typeface="標楷體" pitchFamily="65" charset="-120"/>
              </a:rPr>
              <a:t>喜歡老師</a:t>
            </a:r>
          </a:p>
        </p:txBody>
      </p:sp>
      <p:sp>
        <p:nvSpPr>
          <p:cNvPr id="3353619" name="Text Box 19"/>
          <p:cNvSpPr txBox="1">
            <a:spLocks noChangeArrowheads="1"/>
          </p:cNvSpPr>
          <p:nvPr/>
        </p:nvSpPr>
        <p:spPr bwMode="auto">
          <a:xfrm>
            <a:off x="1979613" y="4149725"/>
            <a:ext cx="2735262" cy="7318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4200">
                <a:solidFill>
                  <a:srgbClr val="006600"/>
                </a:solidFill>
                <a:ea typeface="標楷體" pitchFamily="65" charset="-120"/>
              </a:rPr>
              <a:t>喜歡學習</a:t>
            </a:r>
          </a:p>
        </p:txBody>
      </p:sp>
      <p:sp>
        <p:nvSpPr>
          <p:cNvPr id="3353622" name="Text Box 22"/>
          <p:cNvSpPr txBox="1">
            <a:spLocks noChangeArrowheads="1"/>
          </p:cNvSpPr>
          <p:nvPr/>
        </p:nvSpPr>
        <p:spPr bwMode="auto">
          <a:xfrm>
            <a:off x="2771775" y="2205038"/>
            <a:ext cx="1223963"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4000">
                <a:solidFill>
                  <a:srgbClr val="FF0066"/>
                </a:solidFill>
                <a:ea typeface="標楷體" pitchFamily="65" charset="-120"/>
              </a:rPr>
              <a:t>喜歡</a:t>
            </a:r>
            <a:br>
              <a:rPr lang="zh-TW" altLang="en-US" sz="4000">
                <a:solidFill>
                  <a:srgbClr val="FF0066"/>
                </a:solidFill>
                <a:ea typeface="標楷體" pitchFamily="65" charset="-120"/>
              </a:rPr>
            </a:br>
            <a:r>
              <a:rPr lang="zh-TW" altLang="en-US" sz="4000">
                <a:solidFill>
                  <a:srgbClr val="FF0066"/>
                </a:solidFill>
                <a:ea typeface="標楷體" pitchFamily="65" charset="-120"/>
              </a:rPr>
              <a:t>自己</a:t>
            </a:r>
          </a:p>
        </p:txBody>
      </p:sp>
    </p:spTree>
    <p:extLst>
      <p:ext uri="{BB962C8B-B14F-4D97-AF65-F5344CB8AC3E}">
        <p14:creationId xmlns:p14="http://schemas.microsoft.com/office/powerpoint/2010/main" val="1323663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85594" name="Group 218"/>
          <p:cNvGraphicFramePr>
            <a:graphicFrameLocks noGrp="1"/>
          </p:cNvGraphicFramePr>
          <p:nvPr>
            <p:extLst>
              <p:ext uri="{D42A27DB-BD31-4B8C-83A1-F6EECF244321}">
                <p14:modId xmlns:p14="http://schemas.microsoft.com/office/powerpoint/2010/main" val="371274098"/>
              </p:ext>
            </p:extLst>
          </p:nvPr>
        </p:nvGraphicFramePr>
        <p:xfrm>
          <a:off x="0" y="1"/>
          <a:ext cx="9144000" cy="6858000"/>
        </p:xfrm>
        <a:graphic>
          <a:graphicData uri="http://schemas.openxmlformats.org/drawingml/2006/table">
            <a:tbl>
              <a:tblPr/>
              <a:tblGrid>
                <a:gridCol w="4852988"/>
                <a:gridCol w="2144712"/>
                <a:gridCol w="2146300"/>
              </a:tblGrid>
              <a:tr h="560827">
                <a:tc gridSpan="3">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CC0000"/>
                          </a:solidFill>
                          <a:effectLst/>
                          <a:latin typeface="Times New Roman" pitchFamily="18" charset="0"/>
                          <a:ea typeface="標楷體" pitchFamily="65" charset="-120"/>
                          <a:cs typeface="Times New Roman" pitchFamily="18" charset="0"/>
                        </a:rPr>
                        <a:t>賞罰規則</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zh-HK" altLang="en-US"/>
                    </a:p>
                  </a:txBody>
                  <a:tcPr/>
                </a:tc>
                <a:tc hMerge="1">
                  <a:txBody>
                    <a:bodyPr/>
                    <a:lstStyle/>
                    <a:p>
                      <a:endParaRPr lang="zh-HK" altLang="en-US"/>
                    </a:p>
                  </a:txBody>
                  <a:tcPr/>
                </a:tc>
              </a:tr>
              <a:tr h="494847">
                <a:tc rowSpan="2">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3300"/>
                          </a:solidFill>
                          <a:effectLst/>
                          <a:latin typeface="+mn-lt"/>
                          <a:ea typeface="標楷體" pitchFamily="65" charset="-120"/>
                          <a:cs typeface="Times New Roman" pitchFamily="18" charset="0"/>
                        </a:rPr>
                        <a:t>課室規則</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2">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003300"/>
                          </a:solidFill>
                          <a:effectLst/>
                          <a:latin typeface="Times New Roman" pitchFamily="18" charset="0"/>
                          <a:ea typeface="標楷體" pitchFamily="65" charset="-120"/>
                          <a:cs typeface="Times New Roman" pitchFamily="18" charset="0"/>
                        </a:rPr>
                        <a:t>期限、次數、賞罰內容</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zh-HK" altLang="en-US"/>
                    </a:p>
                  </a:txBody>
                  <a:tcPr/>
                </a:tc>
              </a:tr>
              <a:tr h="494847">
                <a:tc vMerge="1">
                  <a:txBody>
                    <a:bodyPr/>
                    <a:lstStyle/>
                    <a:p>
                      <a:endParaRPr lang="zh-HK" altLang="en-US"/>
                    </a:p>
                  </a:txBody>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003300"/>
                          </a:solidFill>
                          <a:effectLst/>
                          <a:latin typeface="Times New Roman" pitchFamily="18" charset="0"/>
                          <a:ea typeface="標楷體" pitchFamily="65" charset="-120"/>
                          <a:cs typeface="Times New Roman" pitchFamily="18" charset="0"/>
                        </a:rPr>
                        <a:t>如遵守到的話？</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003300"/>
                          </a:solidFill>
                          <a:effectLst/>
                          <a:latin typeface="Times New Roman" pitchFamily="18" charset="0"/>
                          <a:ea typeface="標楷體" pitchFamily="65" charset="-120"/>
                          <a:cs typeface="Times New Roman" pitchFamily="18" charset="0"/>
                        </a:rPr>
                        <a:t>如違犯了的話？</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1049075">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1216025"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23622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60985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318135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6385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40957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5529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50101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360363" marR="0" lvl="0" indent="-360363" algn="l" defTabSz="914400" rtl="0" eaLnBrk="1" fontAlgn="base" latinLnBrk="0" hangingPunct="1">
                        <a:lnSpc>
                          <a:spcPct val="120000"/>
                        </a:lnSpc>
                        <a:spcBef>
                          <a:spcPct val="20000"/>
                        </a:spcBef>
                        <a:spcAft>
                          <a:spcPct val="0"/>
                        </a:spcAft>
                        <a:buClr>
                          <a:schemeClr val="folHlink"/>
                        </a:buClr>
                        <a:buSzPct val="60000"/>
                        <a:buFont typeface="Wingdings" pitchFamily="2" charset="2"/>
                        <a:buNone/>
                        <a:tabLst/>
                        <a:defRPr/>
                      </a:pPr>
                      <a:r>
                        <a:rPr kumimoji="1" lang="en-US" altLang="zh-TW" sz="2400" b="0" i="0" u="none" strike="noStrike" cap="none" normalizeH="0" baseline="0" dirty="0" smtClean="0">
                          <a:ln>
                            <a:noFill/>
                          </a:ln>
                          <a:solidFill>
                            <a:srgbClr val="FF0066"/>
                          </a:solidFill>
                          <a:effectLst/>
                          <a:latin typeface="+mn-lt"/>
                          <a:ea typeface="標楷體" pitchFamily="65" charset="-120"/>
                          <a:cs typeface="Arial Unicode MS" pitchFamily="34" charset="-120"/>
                        </a:rPr>
                        <a:t>1. </a:t>
                      </a:r>
                      <a:r>
                        <a:rPr kumimoji="1" lang="zh-TW" altLang="en-US" sz="2400" b="0" i="0" u="none" strike="noStrike" cap="none" normalizeH="0" baseline="0" dirty="0" smtClean="0">
                          <a:ln>
                            <a:noFill/>
                          </a:ln>
                          <a:solidFill>
                            <a:srgbClr val="FF0066"/>
                          </a:solidFill>
                          <a:effectLst/>
                          <a:latin typeface="+mn-lt"/>
                          <a:ea typeface="標楷體" pitchFamily="65" charset="-120"/>
                          <a:cs typeface="Arial Unicode MS" pitchFamily="34" charset="-120"/>
                        </a:rPr>
                        <a:t>上課前早五分鐘到達，如當天未能上課，請預先致電中心請假。</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606125">
                <a:tc>
                  <a:txBody>
                    <a:bodyPr/>
                    <a:lstStyle>
                      <a:lvl1pPr marL="266700" indent="-2667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1216025"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23622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60985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318135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6385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40957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5529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50101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266700" marR="0" lvl="0" indent="-266700" algn="l" defTabSz="914400" rtl="0" eaLnBrk="1" fontAlgn="base" latinLnBrk="0" hangingPunct="1">
                        <a:lnSpc>
                          <a:spcPct val="110000"/>
                        </a:lnSpc>
                        <a:spcBef>
                          <a:spcPct val="20000"/>
                        </a:spcBef>
                        <a:spcAft>
                          <a:spcPct val="0"/>
                        </a:spcAft>
                        <a:buClr>
                          <a:schemeClr val="folHlink"/>
                        </a:buClr>
                        <a:buSzPct val="60000"/>
                        <a:buFont typeface="Wingdings" pitchFamily="2" charset="2"/>
                        <a:buNone/>
                        <a:tabLst/>
                        <a:defRPr/>
                      </a:pPr>
                      <a:r>
                        <a:rPr kumimoji="1" lang="en-US" altLang="zh-TW" sz="2400" b="0" i="0" u="none" strike="noStrike" cap="none" normalizeH="0" baseline="0" dirty="0" smtClean="0">
                          <a:ln>
                            <a:noFill/>
                          </a:ln>
                          <a:solidFill>
                            <a:srgbClr val="FF0066"/>
                          </a:solidFill>
                          <a:effectLst/>
                          <a:latin typeface="+mn-lt"/>
                          <a:ea typeface="標楷體" pitchFamily="65" charset="-120"/>
                          <a:cs typeface="Arial Unicode MS" pitchFamily="34" charset="-120"/>
                        </a:rPr>
                        <a:t>2. </a:t>
                      </a:r>
                      <a:r>
                        <a:rPr kumimoji="1" lang="zh-TW" altLang="en-US" sz="2400" b="0" i="0" u="none" strike="noStrike" cap="none" normalizeH="0" baseline="0" dirty="0" smtClean="0">
                          <a:ln>
                            <a:noFill/>
                          </a:ln>
                          <a:solidFill>
                            <a:srgbClr val="FF0066"/>
                          </a:solidFill>
                          <a:effectLst/>
                          <a:latin typeface="+mn-lt"/>
                          <a:ea typeface="標楷體" pitchFamily="65" charset="-120"/>
                          <a:cs typeface="Arial Unicode MS" pitchFamily="34" charset="-120"/>
                        </a:rPr>
                        <a:t>帶齊筆記、顏色筆及文具上課</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727971">
                <a:tc>
                  <a:txBody>
                    <a:bodyPr/>
                    <a:lstStyle/>
                    <a:p>
                      <a:r>
                        <a:rPr kumimoji="1" lang="en-US" altLang="zh-TW" sz="2400" b="0" i="0" u="none" strike="noStrike" kern="1200" cap="none" normalizeH="0" baseline="0" dirty="0" smtClean="0">
                          <a:ln>
                            <a:noFill/>
                          </a:ln>
                          <a:solidFill>
                            <a:srgbClr val="FF0066"/>
                          </a:solidFill>
                          <a:effectLst/>
                          <a:latin typeface="+mn-lt"/>
                          <a:ea typeface="標楷體" pitchFamily="65" charset="-120"/>
                          <a:cs typeface="Arial Unicode MS" pitchFamily="34" charset="-120"/>
                        </a:rPr>
                        <a:t>3. </a:t>
                      </a:r>
                      <a:r>
                        <a:rPr kumimoji="1" lang="zh-TW" altLang="en-US" sz="2400" b="0" i="0" u="none" strike="noStrike" kern="1200" cap="none" normalizeH="0" baseline="0" dirty="0" smtClean="0">
                          <a:ln>
                            <a:noFill/>
                          </a:ln>
                          <a:solidFill>
                            <a:srgbClr val="FF0066"/>
                          </a:solidFill>
                          <a:effectLst/>
                          <a:latin typeface="+mn-lt"/>
                          <a:ea typeface="標楷體" pitchFamily="65" charset="-120"/>
                          <a:cs typeface="Arial Unicode MS" pitchFamily="34" charset="-120"/>
                        </a:rPr>
                        <a:t>忘記帶文具或筆記</a:t>
                      </a:r>
                      <a:r>
                        <a:rPr kumimoji="1" lang="en-US" altLang="zh-TW" sz="2400" b="0" i="0" u="none" strike="noStrike" kern="1200" cap="none" normalizeH="0" baseline="0" dirty="0" smtClean="0">
                          <a:ln>
                            <a:noFill/>
                          </a:ln>
                          <a:solidFill>
                            <a:srgbClr val="FF0066"/>
                          </a:solidFill>
                          <a:effectLst/>
                          <a:latin typeface="+mn-lt"/>
                          <a:ea typeface="標楷體" pitchFamily="65" charset="-120"/>
                          <a:cs typeface="Arial Unicode MS" pitchFamily="34" charset="-120"/>
                        </a:rPr>
                        <a:t>, </a:t>
                      </a:r>
                      <a:r>
                        <a:rPr kumimoji="1" lang="zh-TW" altLang="en-US" sz="2400" b="1" i="0" u="none" strike="noStrike" kern="1200" cap="none" normalizeH="0" baseline="0" dirty="0" smtClean="0">
                          <a:ln>
                            <a:noFill/>
                          </a:ln>
                          <a:solidFill>
                            <a:srgbClr val="FF0066"/>
                          </a:solidFill>
                          <a:effectLst/>
                          <a:latin typeface="+mn-lt"/>
                          <a:ea typeface="標楷體" pitchFamily="65" charset="-120"/>
                          <a:cs typeface="Arial Unicode MS" pitchFamily="34" charset="-120"/>
                        </a:rPr>
                        <a:t>自行解決</a:t>
                      </a:r>
                      <a:endParaRPr kumimoji="1" lang="zh-HK" altLang="en-US" sz="2400" b="1" i="0" u="none" strike="noStrike" kern="1200" cap="none" normalizeH="0" baseline="0" dirty="0">
                        <a:ln>
                          <a:noFill/>
                        </a:ln>
                        <a:solidFill>
                          <a:srgbClr val="FF0066"/>
                        </a:solidFill>
                        <a:effectLst/>
                        <a:latin typeface="+mn-lt"/>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995574">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1216025"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23622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60985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318135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6385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40957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5529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50101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360363" marR="0" lvl="0" indent="-360363" algn="l" defTabSz="914400" rtl="0" eaLnBrk="1" fontAlgn="base" latinLnBrk="0" hangingPunct="1">
                        <a:lnSpc>
                          <a:spcPct val="120000"/>
                        </a:lnSpc>
                        <a:spcBef>
                          <a:spcPct val="20000"/>
                        </a:spcBef>
                        <a:spcAft>
                          <a:spcPct val="0"/>
                        </a:spcAft>
                        <a:buClr>
                          <a:schemeClr val="folHlink"/>
                        </a:buClr>
                        <a:buSzPct val="60000"/>
                        <a:buFont typeface="Wingdings" pitchFamily="2" charset="2"/>
                        <a:buNone/>
                        <a:tabLst/>
                      </a:pPr>
                      <a:r>
                        <a:rPr kumimoji="1" lang="en-US" altLang="zh-TW" sz="2400" b="0" i="0" u="none" strike="noStrike" cap="none" normalizeH="0" baseline="0" dirty="0" smtClean="0">
                          <a:ln>
                            <a:noFill/>
                          </a:ln>
                          <a:solidFill>
                            <a:schemeClr val="hlink"/>
                          </a:solidFill>
                          <a:effectLst/>
                          <a:latin typeface="+mn-lt"/>
                          <a:ea typeface="標楷體" pitchFamily="65" charset="-120"/>
                          <a:cs typeface="Arial Unicode MS" pitchFamily="34" charset="-120"/>
                        </a:rPr>
                        <a:t>4. </a:t>
                      </a:r>
                      <a:r>
                        <a:rPr kumimoji="1" lang="zh-TW" altLang="en-US" sz="2400" b="0" i="0" u="none" strike="noStrike" cap="none" normalizeH="0" baseline="0" dirty="0" smtClean="0">
                          <a:ln>
                            <a:noFill/>
                          </a:ln>
                          <a:solidFill>
                            <a:schemeClr val="hlink"/>
                          </a:solidFill>
                          <a:effectLst/>
                          <a:latin typeface="+mn-lt"/>
                          <a:ea typeface="標楷體" pitchFamily="65" charset="-120"/>
                          <a:cs typeface="Arial Unicode MS" pitchFamily="34" charset="-120"/>
                        </a:rPr>
                        <a:t>老師講課時，眼望前方，保持安靜</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1093454">
                <a:tc>
                  <a:txBody>
                    <a:bodyPr/>
                    <a:lstStyle>
                      <a:lvl1pPr marL="266700" indent="-2667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1216025"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23622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60985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318135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6385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40957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5529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50101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360363" marR="0" lvl="0" indent="-360363" algn="l" defTabSz="914400" rtl="0" eaLnBrk="1" fontAlgn="base" latinLnBrk="0" hangingPunct="1">
                        <a:lnSpc>
                          <a:spcPct val="120000"/>
                        </a:lnSpc>
                        <a:spcBef>
                          <a:spcPct val="20000"/>
                        </a:spcBef>
                        <a:spcAft>
                          <a:spcPct val="0"/>
                        </a:spcAft>
                        <a:buClr>
                          <a:schemeClr val="folHlink"/>
                        </a:buClr>
                        <a:buSzPct val="60000"/>
                        <a:buFont typeface="Wingdings" pitchFamily="2" charset="2"/>
                        <a:buNone/>
                        <a:tabLst/>
                      </a:pPr>
                      <a:r>
                        <a:rPr kumimoji="1" lang="en-US" altLang="zh-TW" sz="2400" b="0" i="0" u="none" strike="noStrike" cap="none" normalizeH="0" baseline="0" dirty="0" smtClean="0">
                          <a:ln>
                            <a:noFill/>
                          </a:ln>
                          <a:solidFill>
                            <a:schemeClr val="hlink"/>
                          </a:solidFill>
                          <a:effectLst/>
                          <a:latin typeface="+mn-lt"/>
                          <a:ea typeface="標楷體" pitchFamily="65" charset="-120"/>
                          <a:cs typeface="Arial Unicode MS" pitchFamily="34" charset="-120"/>
                        </a:rPr>
                        <a:t>5. </a:t>
                      </a:r>
                      <a:r>
                        <a:rPr kumimoji="1" lang="zh-TW" altLang="en-US" sz="2400" b="0" i="0" u="none" strike="noStrike" cap="none" normalizeH="0" baseline="0" dirty="0" smtClean="0">
                          <a:ln>
                            <a:noFill/>
                          </a:ln>
                          <a:solidFill>
                            <a:schemeClr val="hlink"/>
                          </a:solidFill>
                          <a:effectLst/>
                          <a:latin typeface="+mn-lt"/>
                          <a:ea typeface="標楷體" pitchFamily="65" charset="-120"/>
                          <a:cs typeface="Arial Unicode MS" pitchFamily="34" charset="-120"/>
                        </a:rPr>
                        <a:t>適時發問，待老師講邀請或完一個段落時才舉手發問；輪流作答</a:t>
                      </a: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835280">
                <a:tc>
                  <a:txBody>
                    <a:bodyPr/>
                    <a:lstStyle>
                      <a:lvl1pPr marL="266700" indent="-2667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1216025"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23622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60985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318135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6385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40957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5529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501015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266700" marR="0" lvl="0" indent="-266700" algn="l" defTabSz="914400" rtl="0" eaLnBrk="1" fontAlgn="base" latinLnBrk="0" hangingPunct="1">
                        <a:lnSpc>
                          <a:spcPct val="110000"/>
                        </a:lnSpc>
                        <a:spcBef>
                          <a:spcPct val="20000"/>
                        </a:spcBef>
                        <a:spcAft>
                          <a:spcPct val="0"/>
                        </a:spcAft>
                        <a:buClr>
                          <a:schemeClr val="folHlink"/>
                        </a:buClr>
                        <a:buSzPct val="60000"/>
                        <a:buFont typeface="Wingdings" pitchFamily="2" charset="2"/>
                        <a:buNone/>
                        <a:tabLst/>
                        <a:defRPr/>
                      </a:pPr>
                      <a:r>
                        <a:rPr kumimoji="1" lang="en-US" altLang="zh-TW" sz="2400" b="0" i="0" u="none" strike="noStrike" cap="none" normalizeH="0" baseline="0" dirty="0" smtClean="0">
                          <a:ln>
                            <a:noFill/>
                          </a:ln>
                          <a:solidFill>
                            <a:srgbClr val="CC0000"/>
                          </a:solidFill>
                          <a:effectLst/>
                          <a:latin typeface="+mn-lt"/>
                          <a:ea typeface="標楷體" pitchFamily="65" charset="-120"/>
                          <a:cs typeface="Arial Unicode MS" pitchFamily="34" charset="-120"/>
                        </a:rPr>
                        <a:t>6. </a:t>
                      </a:r>
                      <a:r>
                        <a:rPr kumimoji="1" lang="zh-TW" altLang="en-US" sz="2400" b="0" i="0" u="none" strike="noStrike" cap="none" normalizeH="0" baseline="0" dirty="0" smtClean="0">
                          <a:ln>
                            <a:noFill/>
                          </a:ln>
                          <a:solidFill>
                            <a:srgbClr val="CC0000"/>
                          </a:solidFill>
                          <a:effectLst/>
                          <a:latin typeface="+mn-lt"/>
                          <a:ea typeface="標楷體" pitchFamily="65" charset="-120"/>
                          <a:cs typeface="Arial Unicode MS" pitchFamily="34" charset="-120"/>
                        </a:rPr>
                        <a:t>在課室內請勿飲食、打機、追逐</a:t>
                      </a:r>
                      <a:r>
                        <a:rPr kumimoji="1" lang="en-US" altLang="zh-TW" sz="2400" b="0" i="0" u="none" strike="noStrike" cap="none" normalizeH="0" baseline="0" dirty="0" smtClean="0">
                          <a:ln>
                            <a:noFill/>
                          </a:ln>
                          <a:solidFill>
                            <a:srgbClr val="CC0000"/>
                          </a:solidFill>
                          <a:effectLst/>
                          <a:latin typeface="+mn-lt"/>
                          <a:ea typeface="標楷體" pitchFamily="65" charset="-120"/>
                          <a:cs typeface="Arial Unicode MS" pitchFamily="34" charset="-120"/>
                        </a:rPr>
                        <a:t>.</a:t>
                      </a:r>
                      <a:endParaRPr kumimoji="1" lang="zh-TW" altLang="en-US" sz="2400" b="0" i="0" u="none" strike="noStrike" cap="none" normalizeH="0" baseline="0" dirty="0" smtClean="0">
                        <a:ln>
                          <a:noFill/>
                        </a:ln>
                        <a:solidFill>
                          <a:srgbClr val="CC0000"/>
                        </a:solidFill>
                        <a:effectLst/>
                        <a:latin typeface="+mn-lt"/>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758825">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9812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226695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83845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32956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7528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42100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66725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zh-HK" altLang="zh-HK" sz="24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2" name="投影片編號版面配置區 1"/>
          <p:cNvSpPr>
            <a:spLocks noGrp="1"/>
          </p:cNvSpPr>
          <p:nvPr>
            <p:ph type="sldNum" sz="quarter" idx="10"/>
          </p:nvPr>
        </p:nvSpPr>
        <p:spPr/>
        <p:txBody>
          <a:bodyPr/>
          <a:lstStyle/>
          <a:p>
            <a:fld id="{E6180C1E-B94F-4199-8B21-381212751BDB}" type="slidenum">
              <a:rPr lang="en-US" altLang="zh-TW" smtClean="0"/>
              <a:pPr/>
              <a:t>12</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E6180C1E-B94F-4199-8B21-381212751BDB}" type="slidenum">
              <a:rPr lang="en-US" altLang="zh-TW" smtClean="0"/>
              <a:pPr/>
              <a:t>13</a:t>
            </a:fld>
            <a:endParaRPr lang="en-US" altLang="zh-TW"/>
          </a:p>
        </p:txBody>
      </p:sp>
      <p:pic>
        <p:nvPicPr>
          <p:cNvPr id="1026" name="Picture 2" descr="課室規則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14223" t="8484" r="12855" b="11516"/>
          <a:stretch/>
        </p:blipFill>
        <p:spPr bwMode="auto">
          <a:xfrm>
            <a:off x="1691680" y="836712"/>
            <a:ext cx="666792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1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zh-TW" altLang="zh-HK" dirty="0" smtClean="0"/>
              <a:t>「</a:t>
            </a:r>
            <a:r>
              <a:rPr lang="zh-TW" altLang="zh-HK" dirty="0"/>
              <a:t>規則 </a:t>
            </a:r>
            <a:r>
              <a:rPr lang="en-US" altLang="zh-HK" dirty="0"/>
              <a:t>─ </a:t>
            </a:r>
            <a:r>
              <a:rPr lang="zh-TW" altLang="zh-HK" dirty="0"/>
              <a:t>協議」</a:t>
            </a:r>
            <a:r>
              <a:rPr lang="zh-TW" altLang="zh-HK" dirty="0" smtClean="0"/>
              <a:t>策略</a:t>
            </a:r>
            <a:endParaRPr lang="zh-TW" altLang="en-US" dirty="0">
              <a:latin typeface="Times New Roman" panose="02020603050405020304" pitchFamily="18" charset="0"/>
              <a:cs typeface="Times New Roman" panose="02020603050405020304" pitchFamily="18" charset="0"/>
            </a:endParaRPr>
          </a:p>
        </p:txBody>
      </p:sp>
      <p:sp>
        <p:nvSpPr>
          <p:cNvPr id="22531" name="Rectangle 3"/>
          <p:cNvSpPr>
            <a:spLocks noGrp="1" noChangeArrowheads="1"/>
          </p:cNvSpPr>
          <p:nvPr>
            <p:ph type="body" idx="1"/>
          </p:nvPr>
        </p:nvSpPr>
        <p:spPr>
          <a:xfrm>
            <a:off x="35496" y="1196752"/>
            <a:ext cx="8964612" cy="5760640"/>
          </a:xfrm>
        </p:spPr>
        <p:txBody>
          <a:bodyPr/>
          <a:lstStyle/>
          <a:p>
            <a:pPr>
              <a:spcBef>
                <a:spcPts val="600"/>
              </a:spcBef>
            </a:pPr>
            <a:r>
              <a:rPr lang="zh-TW" altLang="zh-HK" dirty="0" smtClean="0"/>
              <a:t>把</a:t>
            </a:r>
            <a:r>
              <a:rPr lang="zh-TW" altLang="zh-HK" dirty="0"/>
              <a:t>對學生的期望的</a:t>
            </a:r>
            <a:r>
              <a:rPr lang="zh-TW" altLang="zh-HK" dirty="0">
                <a:solidFill>
                  <a:srgbClr val="FF0066"/>
                </a:solidFill>
              </a:rPr>
              <a:t>行為準則</a:t>
            </a:r>
            <a:r>
              <a:rPr lang="zh-TW" altLang="zh-HK" dirty="0"/>
              <a:t>，</a:t>
            </a:r>
            <a:r>
              <a:rPr lang="zh-TW" altLang="zh-HK" dirty="0">
                <a:solidFill>
                  <a:srgbClr val="FF0066"/>
                </a:solidFill>
              </a:rPr>
              <a:t>具體條列出來</a:t>
            </a:r>
            <a:r>
              <a:rPr lang="zh-TW" altLang="zh-HK" dirty="0"/>
              <a:t>，盡量正面敍述，以不超過</a:t>
            </a:r>
            <a:r>
              <a:rPr lang="en-US" altLang="zh-HK" dirty="0">
                <a:solidFill>
                  <a:srgbClr val="FF0066"/>
                </a:solidFill>
              </a:rPr>
              <a:t>6</a:t>
            </a:r>
            <a:r>
              <a:rPr lang="zh-TW" altLang="zh-HK" dirty="0">
                <a:solidFill>
                  <a:srgbClr val="FF0066"/>
                </a:solidFill>
              </a:rPr>
              <a:t>條為宜</a:t>
            </a:r>
            <a:r>
              <a:rPr lang="zh-TW" altLang="zh-HK" dirty="0"/>
              <a:t>，並張貼在教室內。</a:t>
            </a:r>
          </a:p>
          <a:p>
            <a:pPr lvl="0">
              <a:spcBef>
                <a:spcPts val="600"/>
              </a:spcBef>
            </a:pPr>
            <a:r>
              <a:rPr lang="zh-TW" altLang="zh-HK" dirty="0">
                <a:solidFill>
                  <a:srgbClr val="FF0066"/>
                </a:solidFill>
              </a:rPr>
              <a:t>第一天上課便和同學討論</a:t>
            </a:r>
            <a:r>
              <a:rPr lang="zh-TW" altLang="zh-HK" dirty="0"/>
              <a:t>重要的規定事項，並確定</a:t>
            </a:r>
            <a:r>
              <a:rPr lang="zh-TW" altLang="zh-HK" dirty="0" smtClean="0"/>
              <a:t>學生</a:t>
            </a:r>
            <a:r>
              <a:rPr lang="zh-TW" altLang="zh-HK" dirty="0" smtClean="0">
                <a:solidFill>
                  <a:srgbClr val="FF0066"/>
                </a:solidFill>
              </a:rPr>
              <a:t>瞭解</a:t>
            </a:r>
            <a:r>
              <a:rPr lang="zh-TW" altLang="zh-HK" dirty="0" smtClean="0"/>
              <a:t>各項</a:t>
            </a:r>
            <a:r>
              <a:rPr lang="zh-TW" altLang="zh-HK" dirty="0"/>
              <a:t>的意思，以及</a:t>
            </a:r>
            <a:r>
              <a:rPr lang="zh-TW" altLang="zh-HK" dirty="0">
                <a:solidFill>
                  <a:srgbClr val="FF0066"/>
                </a:solidFill>
              </a:rPr>
              <a:t>遵守與不遵守後的獎懲方式</a:t>
            </a:r>
            <a:r>
              <a:rPr lang="zh-TW" altLang="zh-HK" dirty="0"/>
              <a:t>。</a:t>
            </a:r>
          </a:p>
          <a:p>
            <a:pPr lvl="0">
              <a:spcBef>
                <a:spcPts val="600"/>
              </a:spcBef>
            </a:pPr>
            <a:r>
              <a:rPr lang="zh-TW" altLang="zh-HK" dirty="0"/>
              <a:t>協助學生建立</a:t>
            </a:r>
            <a:r>
              <a:rPr lang="zh-TW" altLang="zh-HK" dirty="0">
                <a:solidFill>
                  <a:srgbClr val="FF0066"/>
                </a:solidFill>
              </a:rPr>
              <a:t>行為與結果</a:t>
            </a:r>
            <a:r>
              <a:rPr lang="zh-TW" altLang="zh-HK" dirty="0"/>
              <a:t>之問的</a:t>
            </a:r>
            <a:r>
              <a:rPr lang="zh-TW" altLang="zh-HK" dirty="0" smtClean="0">
                <a:solidFill>
                  <a:srgbClr val="FF0066"/>
                </a:solidFill>
              </a:rPr>
              <a:t>連結</a:t>
            </a:r>
            <a:r>
              <a:rPr lang="zh-TW" altLang="zh-HK" dirty="0" smtClean="0"/>
              <a:t>，讓他們瞭解「恰當」、「好」的行為將伴隨著愉快的結果。反之，不當的行為將要面對的負面後果。</a:t>
            </a:r>
          </a:p>
          <a:p>
            <a:pPr lvl="0">
              <a:spcBef>
                <a:spcPts val="600"/>
              </a:spcBef>
            </a:pPr>
            <a:r>
              <a:rPr lang="zh-TW" altLang="zh-HK" dirty="0" smtClean="0">
                <a:solidFill>
                  <a:srgbClr val="FF0066"/>
                </a:solidFill>
              </a:rPr>
              <a:t>立約</a:t>
            </a:r>
            <a:r>
              <a:rPr lang="zh-TW" altLang="zh-HK" dirty="0"/>
              <a:t>方式：</a:t>
            </a:r>
            <a:r>
              <a:rPr lang="zh-TW" altLang="zh-HK" dirty="0">
                <a:solidFill>
                  <a:srgbClr val="FF0066"/>
                </a:solidFill>
              </a:rPr>
              <a:t>說出要求</a:t>
            </a:r>
            <a:r>
              <a:rPr lang="zh-TW" altLang="zh-HK" dirty="0"/>
              <a:t>、</a:t>
            </a:r>
            <a:r>
              <a:rPr lang="zh-TW" altLang="zh-HK" dirty="0">
                <a:solidFill>
                  <a:srgbClr val="FF0066"/>
                </a:solidFill>
              </a:rPr>
              <a:t>解釋原因</a:t>
            </a:r>
            <a:r>
              <a:rPr lang="zh-TW" altLang="zh-HK" dirty="0"/>
              <a:t>、特定範圍下作</a:t>
            </a:r>
            <a:r>
              <a:rPr lang="zh-TW" altLang="zh-HK" dirty="0">
                <a:solidFill>
                  <a:srgbClr val="FF0066"/>
                </a:solidFill>
              </a:rPr>
              <a:t>民主協商</a:t>
            </a:r>
            <a:r>
              <a:rPr lang="zh-TW" altLang="zh-HK" dirty="0"/>
              <a:t>、</a:t>
            </a:r>
            <a:r>
              <a:rPr lang="zh-TW" altLang="zh-HK" dirty="0">
                <a:solidFill>
                  <a:srgbClr val="FF0066"/>
                </a:solidFill>
              </a:rPr>
              <a:t>訂立獎懲機制</a:t>
            </a:r>
            <a:r>
              <a:rPr lang="zh-TW" altLang="zh-HK" dirty="0"/>
              <a:t>。</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14</a:t>
            </a:fld>
            <a:endParaRPr lang="en-US" altLang="zh-TW" dirty="0"/>
          </a:p>
        </p:txBody>
      </p:sp>
    </p:spTree>
    <p:extLst>
      <p:ext uri="{BB962C8B-B14F-4D97-AF65-F5344CB8AC3E}">
        <p14:creationId xmlns:p14="http://schemas.microsoft.com/office/powerpoint/2010/main" val="3845288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r>
              <a:rPr lang="zh-TW" altLang="en-US" dirty="0" smtClean="0"/>
              <a:t>規則 </a:t>
            </a:r>
            <a:r>
              <a:rPr lang="zh-TW" altLang="en-US" dirty="0"/>
              <a:t>─ </a:t>
            </a:r>
            <a:r>
              <a:rPr lang="zh-TW" altLang="en-US" dirty="0" smtClean="0"/>
              <a:t>協議策略</a:t>
            </a:r>
            <a:r>
              <a:rPr lang="zh-TW" altLang="en-US" dirty="0" smtClean="0">
                <a:solidFill>
                  <a:schemeClr val="tx1">
                    <a:lumMod val="65000"/>
                    <a:lumOff val="35000"/>
                  </a:schemeClr>
                </a:solidFill>
              </a:rPr>
              <a:t>中的</a:t>
            </a:r>
            <a:r>
              <a:rPr lang="zh-TW" altLang="en-US" dirty="0" smtClean="0"/>
              <a:t>常規</a:t>
            </a:r>
            <a:endParaRPr lang="en-US" altLang="zh-TW" dirty="0"/>
          </a:p>
        </p:txBody>
      </p:sp>
      <p:sp>
        <p:nvSpPr>
          <p:cNvPr id="603139" name="Rectangle 3"/>
          <p:cNvSpPr>
            <a:spLocks noGrp="1" noChangeArrowheads="1"/>
          </p:cNvSpPr>
          <p:nvPr>
            <p:ph type="body" idx="1"/>
          </p:nvPr>
        </p:nvSpPr>
        <p:spPr>
          <a:xfrm>
            <a:off x="0" y="1268413"/>
            <a:ext cx="9144000" cy="5589587"/>
          </a:xfrm>
        </p:spPr>
        <p:txBody>
          <a:bodyPr/>
          <a:lstStyle/>
          <a:p>
            <a:pPr marL="449263" indent="-449263">
              <a:lnSpc>
                <a:spcPct val="150000"/>
              </a:lnSpc>
              <a:buSzPct val="80000"/>
              <a:buFont typeface="Wingdings" pitchFamily="2" charset="2"/>
              <a:buAutoNum type="arabicPeriod"/>
            </a:pPr>
            <a:r>
              <a:rPr lang="zh-TW" altLang="en-US" dirty="0">
                <a:solidFill>
                  <a:schemeClr val="hlink"/>
                </a:solidFill>
              </a:rPr>
              <a:t>當老師授課時，學生要</a:t>
            </a:r>
            <a:r>
              <a:rPr lang="zh-TW" altLang="en-US" dirty="0">
                <a:solidFill>
                  <a:srgbClr val="FF3399"/>
                </a:solidFill>
              </a:rPr>
              <a:t>眼望前方</a:t>
            </a:r>
            <a:r>
              <a:rPr lang="zh-TW" altLang="en-US" dirty="0">
                <a:solidFill>
                  <a:schemeClr val="hlink"/>
                </a:solidFill>
              </a:rPr>
              <a:t>，停做任何其它工作。 </a:t>
            </a:r>
          </a:p>
          <a:p>
            <a:pPr marL="449263" indent="-449263">
              <a:lnSpc>
                <a:spcPct val="150000"/>
              </a:lnSpc>
              <a:buSzPct val="80000"/>
              <a:buFont typeface="Wingdings" pitchFamily="2" charset="2"/>
              <a:buAutoNum type="arabicPeriod"/>
            </a:pPr>
            <a:r>
              <a:rPr lang="zh-TW" altLang="en-US" dirty="0">
                <a:solidFill>
                  <a:schemeClr val="hlink"/>
                </a:solidFill>
              </a:rPr>
              <a:t>當老師</a:t>
            </a:r>
            <a:r>
              <a:rPr lang="zh-TW" altLang="en-US" dirty="0">
                <a:solidFill>
                  <a:srgbClr val="FF3399"/>
                </a:solidFill>
              </a:rPr>
              <a:t>授課時</a:t>
            </a:r>
            <a:r>
              <a:rPr lang="zh-TW" altLang="en-US" dirty="0">
                <a:solidFill>
                  <a:schemeClr val="hlink"/>
                </a:solidFill>
              </a:rPr>
              <a:t>，若非緊急，</a:t>
            </a:r>
            <a:r>
              <a:rPr lang="zh-TW" altLang="en-US" dirty="0">
                <a:solidFill>
                  <a:srgbClr val="FF3399"/>
                </a:solidFill>
              </a:rPr>
              <a:t>切勿舉手</a:t>
            </a:r>
            <a:r>
              <a:rPr lang="zh-TW" altLang="en-US" dirty="0">
                <a:solidFill>
                  <a:schemeClr val="hlink"/>
                </a:solidFill>
              </a:rPr>
              <a:t>或大叫以打斷老師的思路和講解；待老師講完後，才舉手發問。</a:t>
            </a:r>
          </a:p>
          <a:p>
            <a:pPr marL="449263" indent="-449263">
              <a:lnSpc>
                <a:spcPct val="150000"/>
              </a:lnSpc>
              <a:buSzPct val="80000"/>
              <a:buFont typeface="Wingdings" pitchFamily="2" charset="2"/>
              <a:buAutoNum type="arabicPeriod"/>
            </a:pPr>
            <a:r>
              <a:rPr lang="zh-TW" altLang="en-US" dirty="0">
                <a:solidFill>
                  <a:srgbClr val="FF3399"/>
                </a:solidFill>
              </a:rPr>
              <a:t>上課前</a:t>
            </a:r>
            <a:r>
              <a:rPr lang="zh-TW" altLang="en-US" dirty="0">
                <a:solidFill>
                  <a:schemeClr val="hlink"/>
                </a:solidFill>
              </a:rPr>
              <a:t>或</a:t>
            </a:r>
            <a:r>
              <a:rPr lang="zh-TW" altLang="en-US" dirty="0">
                <a:solidFill>
                  <a:srgbClr val="FF3399"/>
                </a:solidFill>
              </a:rPr>
              <a:t>小休時</a:t>
            </a:r>
            <a:r>
              <a:rPr lang="zh-TW" altLang="en-US" dirty="0">
                <a:solidFill>
                  <a:schemeClr val="hlink"/>
                </a:solidFill>
              </a:rPr>
              <a:t>才可</a:t>
            </a:r>
            <a:r>
              <a:rPr lang="zh-TW" altLang="en-US" dirty="0">
                <a:solidFill>
                  <a:srgbClr val="FF3399"/>
                </a:solidFill>
              </a:rPr>
              <a:t>去洗手間</a:t>
            </a:r>
            <a:r>
              <a:rPr lang="zh-TW" altLang="en-US" dirty="0">
                <a:solidFill>
                  <a:schemeClr val="hlink"/>
                </a:solidFill>
              </a:rPr>
              <a:t>，否則一般情況下都不獲批淮。</a:t>
            </a:r>
          </a:p>
        </p:txBody>
      </p:sp>
      <p:pic>
        <p:nvPicPr>
          <p:cNvPr id="603140" name="Picture 4" descr="notice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26988"/>
            <a:ext cx="1155700" cy="1385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r>
              <a:rPr lang="zh-TW" altLang="en-US" dirty="0"/>
              <a:t>規則 ─ 協議</a:t>
            </a:r>
            <a:r>
              <a:rPr lang="zh-TW" altLang="en-US" dirty="0" smtClean="0"/>
              <a:t>策略</a:t>
            </a:r>
            <a:r>
              <a:rPr lang="zh-TW" altLang="en-US" dirty="0" smtClean="0">
                <a:solidFill>
                  <a:schemeClr val="tx1">
                    <a:lumMod val="65000"/>
                    <a:lumOff val="35000"/>
                  </a:schemeClr>
                </a:solidFill>
              </a:rPr>
              <a:t>的</a:t>
            </a:r>
            <a:r>
              <a:rPr lang="zh-TW" altLang="en-US" dirty="0"/>
              <a:t>常規</a:t>
            </a:r>
            <a:endParaRPr lang="en-US" altLang="zh-TW" sz="3600" dirty="0">
              <a:solidFill>
                <a:srgbClr val="FF0066"/>
              </a:solidFill>
            </a:endParaRPr>
          </a:p>
        </p:txBody>
      </p:sp>
      <p:sp>
        <p:nvSpPr>
          <p:cNvPr id="617475" name="Rectangle 3"/>
          <p:cNvSpPr>
            <a:spLocks noGrp="1" noChangeArrowheads="1"/>
          </p:cNvSpPr>
          <p:nvPr>
            <p:ph type="body" idx="1"/>
          </p:nvPr>
        </p:nvSpPr>
        <p:spPr>
          <a:xfrm>
            <a:off x="0" y="1268413"/>
            <a:ext cx="9144000" cy="5589587"/>
          </a:xfrm>
        </p:spPr>
        <p:txBody>
          <a:bodyPr/>
          <a:lstStyle/>
          <a:p>
            <a:pPr marL="609600" indent="-609600">
              <a:lnSpc>
                <a:spcPct val="150000"/>
              </a:lnSpc>
              <a:buSzPct val="80000"/>
              <a:buFont typeface="Wingdings" pitchFamily="2" charset="2"/>
              <a:buAutoNum type="arabicPeriod" startAt="4"/>
            </a:pPr>
            <a:r>
              <a:rPr lang="zh-TW" altLang="en-US" dirty="0">
                <a:solidFill>
                  <a:srgbClr val="FF3399"/>
                </a:solidFill>
              </a:rPr>
              <a:t>輪流作答</a:t>
            </a:r>
            <a:r>
              <a:rPr lang="zh-TW" altLang="en-US" dirty="0">
                <a:solidFill>
                  <a:schemeClr val="hlink"/>
                </a:solidFill>
              </a:rPr>
              <a:t>，</a:t>
            </a:r>
            <a:r>
              <a:rPr lang="zh-TW" altLang="en-US" dirty="0">
                <a:solidFill>
                  <a:srgbClr val="FF3399"/>
                </a:solidFill>
              </a:rPr>
              <a:t>未作答</a:t>
            </a:r>
            <a:r>
              <a:rPr lang="zh-TW" altLang="en-US" dirty="0">
                <a:solidFill>
                  <a:schemeClr val="hlink"/>
                </a:solidFill>
              </a:rPr>
              <a:t>過或</a:t>
            </a:r>
            <a:r>
              <a:rPr lang="zh-TW" altLang="en-US" dirty="0">
                <a:solidFill>
                  <a:srgbClr val="FF3399"/>
                </a:solidFill>
              </a:rPr>
              <a:t>少作答</a:t>
            </a:r>
            <a:r>
              <a:rPr lang="zh-TW" altLang="en-US" dirty="0">
                <a:solidFill>
                  <a:schemeClr val="hlink"/>
                </a:solidFill>
              </a:rPr>
              <a:t>者</a:t>
            </a:r>
            <a:r>
              <a:rPr lang="zh-TW" altLang="en-US" dirty="0">
                <a:solidFill>
                  <a:srgbClr val="FF3399"/>
                </a:solidFill>
              </a:rPr>
              <a:t>優先</a:t>
            </a:r>
            <a:r>
              <a:rPr lang="zh-TW" altLang="en-US" dirty="0">
                <a:solidFill>
                  <a:schemeClr val="hlink"/>
                </a:solidFill>
              </a:rPr>
              <a:t>。</a:t>
            </a:r>
            <a:endParaRPr lang="zh-TW" altLang="en-US" dirty="0">
              <a:solidFill>
                <a:srgbClr val="FF3399"/>
              </a:solidFill>
            </a:endParaRPr>
          </a:p>
          <a:p>
            <a:pPr marL="609600" indent="-609600">
              <a:lnSpc>
                <a:spcPct val="150000"/>
              </a:lnSpc>
              <a:buSzPct val="80000"/>
              <a:buFont typeface="Wingdings" pitchFamily="2" charset="2"/>
              <a:buAutoNum type="arabicPeriod" startAt="4"/>
            </a:pPr>
            <a:r>
              <a:rPr kumimoji="0" lang="zh-TW" altLang="en-US" dirty="0">
                <a:solidFill>
                  <a:schemeClr val="hlink"/>
                </a:solidFill>
              </a:rPr>
              <a:t>常作答者請觀察有沒有未作答或少作答同學舉手，如有，請</a:t>
            </a:r>
            <a:r>
              <a:rPr lang="zh-TW" altLang="en-US" dirty="0">
                <a:solidFill>
                  <a:srgbClr val="FF3399"/>
                </a:solidFill>
              </a:rPr>
              <a:t>把手</a:t>
            </a:r>
            <a:r>
              <a:rPr kumimoji="0" lang="zh-TW" altLang="en-US" dirty="0">
                <a:solidFill>
                  <a:schemeClr val="hlink"/>
                </a:solidFill>
              </a:rPr>
              <a:t>暫時</a:t>
            </a:r>
            <a:r>
              <a:rPr lang="zh-TW" altLang="en-US" dirty="0">
                <a:solidFill>
                  <a:srgbClr val="FF3399"/>
                </a:solidFill>
              </a:rPr>
              <a:t>放下</a:t>
            </a:r>
            <a:r>
              <a:rPr kumimoji="0" lang="zh-TW" altLang="en-US" dirty="0">
                <a:solidFill>
                  <a:schemeClr val="hlink"/>
                </a:solidFill>
              </a:rPr>
              <a:t>，待沒有人舉手作答才舉手</a:t>
            </a:r>
            <a:r>
              <a:rPr lang="zh-TW" altLang="en-US" dirty="0">
                <a:solidFill>
                  <a:schemeClr val="hlink"/>
                </a:solidFill>
              </a:rPr>
              <a:t>。</a:t>
            </a:r>
            <a:endParaRPr kumimoji="0" lang="zh-TW" altLang="en-US" dirty="0">
              <a:solidFill>
                <a:schemeClr val="hlink"/>
              </a:solidFill>
            </a:endParaRPr>
          </a:p>
          <a:p>
            <a:pPr marL="609600" indent="-609600">
              <a:lnSpc>
                <a:spcPct val="150000"/>
              </a:lnSpc>
              <a:buSzPct val="80000"/>
              <a:buFont typeface="Wingdings" pitchFamily="2" charset="2"/>
              <a:buAutoNum type="arabicPeriod" startAt="4"/>
            </a:pPr>
            <a:r>
              <a:rPr kumimoji="0" lang="zh-TW" altLang="en-US" dirty="0">
                <a:solidFill>
                  <a:schemeClr val="hlink"/>
                </a:solidFill>
              </a:rPr>
              <a:t>假如你</a:t>
            </a:r>
            <a:r>
              <a:rPr lang="zh-TW" altLang="en-US" dirty="0">
                <a:solidFill>
                  <a:srgbClr val="FF3399"/>
                </a:solidFill>
              </a:rPr>
              <a:t>忘記</a:t>
            </a:r>
            <a:r>
              <a:rPr kumimoji="0" lang="zh-TW" altLang="en-US" dirty="0">
                <a:solidFill>
                  <a:schemeClr val="hlink"/>
                </a:solidFill>
              </a:rPr>
              <a:t>了帶筆記、文具、咭紙，你應該向其他同學</a:t>
            </a:r>
            <a:r>
              <a:rPr lang="zh-TW" altLang="en-US" dirty="0">
                <a:solidFill>
                  <a:srgbClr val="FF3399"/>
                </a:solidFill>
              </a:rPr>
              <a:t>借用</a:t>
            </a:r>
            <a:r>
              <a:rPr kumimoji="0" lang="en-US" altLang="zh-TW" dirty="0">
                <a:solidFill>
                  <a:schemeClr val="hlink"/>
                </a:solidFill>
              </a:rPr>
              <a:t>(</a:t>
            </a:r>
            <a:r>
              <a:rPr kumimoji="0" lang="zh-TW" altLang="en-US" dirty="0">
                <a:solidFill>
                  <a:schemeClr val="hlink"/>
                </a:solidFill>
              </a:rPr>
              <a:t>紙筆</a:t>
            </a:r>
            <a:r>
              <a:rPr kumimoji="0" lang="en-US" altLang="zh-TW" dirty="0" smtClean="0">
                <a:solidFill>
                  <a:schemeClr val="hlink"/>
                </a:solidFill>
              </a:rPr>
              <a:t>)</a:t>
            </a:r>
            <a:r>
              <a:rPr kumimoji="0" lang="zh-TW" altLang="en-US" dirty="0" smtClean="0">
                <a:solidFill>
                  <a:schemeClr val="hlink"/>
                </a:solidFill>
              </a:rPr>
              <a:t>，以完成堂上作業及做筆記；切勿只告知老師而坐著不動。 </a:t>
            </a:r>
            <a:endParaRPr kumimoji="0" lang="zh-TW" altLang="en-US" dirty="0">
              <a:solidFill>
                <a:schemeClr val="hlink"/>
              </a:solidFill>
            </a:endParaRPr>
          </a:p>
        </p:txBody>
      </p:sp>
      <p:pic>
        <p:nvPicPr>
          <p:cNvPr id="617476" name="Picture 4" descr="notice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26988"/>
            <a:ext cx="1155700" cy="1385887"/>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16</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座位編排</a:t>
            </a:r>
            <a:endParaRPr lang="zh-HK" altLang="en-US" dirty="0"/>
          </a:p>
        </p:txBody>
      </p:sp>
      <p:pic>
        <p:nvPicPr>
          <p:cNvPr id="2050" name="Picture 2" descr="課室座位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447" t="14970" r="1101" b="9224"/>
          <a:stretch/>
        </p:blipFill>
        <p:spPr bwMode="auto">
          <a:xfrm>
            <a:off x="1331640" y="1268760"/>
            <a:ext cx="6794836" cy="5255095"/>
          </a:xfrm>
          <a:prstGeom prst="rect">
            <a:avLst/>
          </a:prstGeom>
          <a:noFill/>
          <a:extLst>
            <a:ext uri="{909E8E84-426E-40DD-AFC4-6F175D3DCCD1}">
              <a14:hiddenFill xmlns:a14="http://schemas.microsoft.com/office/drawing/2010/main">
                <a:solidFill>
                  <a:srgbClr val="FFFFFF"/>
                </a:solidFill>
              </a14:hiddenFill>
            </a:ext>
          </a:extLst>
        </p:spPr>
      </p:pic>
      <p:sp>
        <p:nvSpPr>
          <p:cNvPr id="4" name="圓角矩形圖說文字 3"/>
          <p:cNvSpPr/>
          <p:nvPr/>
        </p:nvSpPr>
        <p:spPr bwMode="auto">
          <a:xfrm>
            <a:off x="1986417" y="5997187"/>
            <a:ext cx="1282733" cy="548680"/>
          </a:xfrm>
          <a:prstGeom prst="wedgeRoundRectCallout">
            <a:avLst>
              <a:gd name="adj1" fmla="val 56848"/>
              <a:gd name="adj2" fmla="val -122492"/>
              <a:gd name="adj3" fmla="val 16667"/>
            </a:avLst>
          </a:prstGeom>
          <a:ln>
            <a:solidFill>
              <a:srgbClr val="FF3399"/>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靜而弱</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6" name="圓角矩形圖說文字 5"/>
          <p:cNvSpPr/>
          <p:nvPr/>
        </p:nvSpPr>
        <p:spPr bwMode="auto">
          <a:xfrm>
            <a:off x="7308304" y="476672"/>
            <a:ext cx="1656183" cy="548680"/>
          </a:xfrm>
          <a:prstGeom prst="wedgeRoundRectCallout">
            <a:avLst>
              <a:gd name="adj1" fmla="val -34766"/>
              <a:gd name="adj2" fmla="val 115236"/>
              <a:gd name="adj3" fmla="val 16667"/>
            </a:avLst>
          </a:prstGeom>
          <a:ln>
            <a:solidFill>
              <a:srgbClr val="FF3399"/>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TW" altLang="en-US" sz="2800" dirty="0" smtClean="0">
                <a:solidFill>
                  <a:srgbClr val="0000FF"/>
                </a:solidFill>
                <a:latin typeface="Tahoma" pitchFamily="34" charset="0"/>
                <a:ea typeface="新細明體" pitchFamily="18" charset="-120"/>
              </a:rPr>
              <a:t>違規</a:t>
            </a: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而強</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7" name="圓角矩形圖說文字 6"/>
          <p:cNvSpPr/>
          <p:nvPr/>
        </p:nvSpPr>
        <p:spPr bwMode="auto">
          <a:xfrm>
            <a:off x="4290673" y="258244"/>
            <a:ext cx="1282733" cy="548680"/>
          </a:xfrm>
          <a:prstGeom prst="wedgeRoundRectCallout">
            <a:avLst>
              <a:gd name="adj1" fmla="val -8147"/>
              <a:gd name="adj2" fmla="val 210817"/>
              <a:gd name="adj3" fmla="val 16667"/>
            </a:avLst>
          </a:prstGeom>
          <a:ln>
            <a:solidFill>
              <a:srgbClr val="FF3399"/>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TW" altLang="en-US" sz="2800" dirty="0">
                <a:solidFill>
                  <a:srgbClr val="0000FF"/>
                </a:solidFill>
                <a:latin typeface="Tahoma" pitchFamily="34" charset="0"/>
                <a:ea typeface="新細明體" pitchFamily="18" charset="-120"/>
              </a:rPr>
              <a:t>動</a:t>
            </a: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而強</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8" name="圓角矩形圖說文字 7"/>
          <p:cNvSpPr/>
          <p:nvPr/>
        </p:nvSpPr>
        <p:spPr bwMode="auto">
          <a:xfrm>
            <a:off x="8244408" y="3140968"/>
            <a:ext cx="899592" cy="1296144"/>
          </a:xfrm>
          <a:prstGeom prst="wedgeRoundRectCallout">
            <a:avLst>
              <a:gd name="adj1" fmla="val -86306"/>
              <a:gd name="adj2" fmla="val 56370"/>
              <a:gd name="adj3" fmla="val 16667"/>
            </a:avLst>
          </a:prstGeom>
          <a:ln>
            <a:solidFill>
              <a:srgbClr val="FF3399"/>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TW" altLang="en-US" sz="2800" dirty="0" smtClean="0">
                <a:solidFill>
                  <a:srgbClr val="0000FF"/>
                </a:solidFill>
                <a:latin typeface="Tahoma" pitchFamily="34" charset="0"/>
                <a:ea typeface="新細明體" pitchFamily="18" charset="-120"/>
              </a:rPr>
              <a:t>違規</a:t>
            </a:r>
            <a:endParaRPr lang="en-US" altLang="zh-TW" sz="2800" dirty="0" smtClean="0">
              <a:solidFill>
                <a:srgbClr val="0000FF"/>
              </a:solidFill>
              <a:latin typeface="Tahoma" pitchFamily="34"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而弱</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9" name="圓角矩形圖說文字 8"/>
          <p:cNvSpPr/>
          <p:nvPr/>
        </p:nvSpPr>
        <p:spPr bwMode="auto">
          <a:xfrm>
            <a:off x="185083" y="4005064"/>
            <a:ext cx="792088" cy="1484784"/>
          </a:xfrm>
          <a:prstGeom prst="wedgeRoundRectCallout">
            <a:avLst>
              <a:gd name="adj1" fmla="val 95746"/>
              <a:gd name="adj2" fmla="val -33468"/>
              <a:gd name="adj3" fmla="val 16667"/>
            </a:avLst>
          </a:prstGeom>
          <a:ln>
            <a:solidFill>
              <a:srgbClr val="FF3399"/>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靜</a:t>
            </a:r>
            <a:endParaRPr kumimoji="1" lang="en-US" altLang="zh-TW" sz="2800" b="0" i="0" u="none" strike="noStrike" cap="none" normalizeH="0" baseline="0" dirty="0" smtClean="0">
              <a:ln>
                <a:noFill/>
              </a:ln>
              <a:solidFill>
                <a:srgbClr val="0000FF"/>
              </a:solidFill>
              <a:effectLst/>
              <a:latin typeface="Tahoma" pitchFamily="34"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而</a:t>
            </a:r>
            <a:endParaRPr kumimoji="1" lang="en-US" altLang="zh-TW" sz="2800" b="0" i="0" u="none" strike="noStrike" cap="none" normalizeH="0" baseline="0" dirty="0" smtClean="0">
              <a:ln>
                <a:noFill/>
              </a:ln>
              <a:solidFill>
                <a:srgbClr val="0000FF"/>
              </a:solidFill>
              <a:effectLst/>
              <a:latin typeface="Tahoma" pitchFamily="34"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中</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10" name="圓角矩形圖說文字 9"/>
          <p:cNvSpPr/>
          <p:nvPr/>
        </p:nvSpPr>
        <p:spPr bwMode="auto">
          <a:xfrm>
            <a:off x="323528" y="1556792"/>
            <a:ext cx="750513" cy="1512168"/>
          </a:xfrm>
          <a:prstGeom prst="wedgeRoundRectCallout">
            <a:avLst>
              <a:gd name="adj1" fmla="val 83724"/>
              <a:gd name="adj2" fmla="val -5248"/>
              <a:gd name="adj3" fmla="val 16667"/>
            </a:avLst>
          </a:prstGeom>
          <a:ln>
            <a:solidFill>
              <a:srgbClr val="FF3399"/>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TW" altLang="en-US" sz="2800" dirty="0" smtClean="0">
                <a:solidFill>
                  <a:srgbClr val="0000FF"/>
                </a:solidFill>
                <a:latin typeface="Tahoma" pitchFamily="34" charset="0"/>
                <a:ea typeface="新細明體" pitchFamily="18" charset="-120"/>
              </a:rPr>
              <a:t>動</a:t>
            </a:r>
            <a:endParaRPr lang="en-US" altLang="zh-TW" sz="2800" dirty="0" smtClean="0">
              <a:solidFill>
                <a:srgbClr val="0000FF"/>
              </a:solidFill>
              <a:latin typeface="Tahoma" pitchFamily="34"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而</a:t>
            </a:r>
            <a:endParaRPr kumimoji="1" lang="en-US" altLang="zh-TW" sz="2800" b="0" i="0" u="none" strike="noStrike" cap="none" normalizeH="0" baseline="0" dirty="0" smtClean="0">
              <a:ln>
                <a:noFill/>
              </a:ln>
              <a:solidFill>
                <a:srgbClr val="0000FF"/>
              </a:solidFill>
              <a:effectLst/>
              <a:latin typeface="Tahoma" pitchFamily="34"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中</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11" name="圓角矩形圖說文字 10"/>
          <p:cNvSpPr/>
          <p:nvPr/>
        </p:nvSpPr>
        <p:spPr bwMode="auto">
          <a:xfrm>
            <a:off x="185083" y="6021288"/>
            <a:ext cx="792088" cy="553752"/>
          </a:xfrm>
          <a:prstGeom prst="wedgeRoundRectCallout">
            <a:avLst>
              <a:gd name="adj1" fmla="val 49909"/>
              <a:gd name="adj2" fmla="val -1899"/>
              <a:gd name="adj3" fmla="val 16667"/>
            </a:avLst>
          </a:prstGeom>
          <a:ln>
            <a:solidFill>
              <a:srgbClr val="C00000"/>
            </a:solid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0000FF"/>
                </a:solidFill>
                <a:effectLst/>
                <a:latin typeface="Tahoma" pitchFamily="34" charset="0"/>
                <a:ea typeface="新細明體" pitchFamily="18" charset="-120"/>
              </a:rPr>
              <a:t>門口</a:t>
            </a:r>
            <a:endParaRPr kumimoji="1" lang="zh-HK" altLang="en-US" sz="2800" b="0" i="0" u="none" strike="noStrike" cap="none" normalizeH="0" baseline="0" dirty="0" smtClean="0">
              <a:ln>
                <a:noFill/>
              </a:ln>
              <a:solidFill>
                <a:srgbClr val="0000FF"/>
              </a:solidFill>
              <a:effectLst/>
              <a:latin typeface="Tahoma" pitchFamily="34" charset="0"/>
              <a:ea typeface="新細明體" pitchFamily="18" charset="-120"/>
            </a:endParaRPr>
          </a:p>
        </p:txBody>
      </p:sp>
      <p:sp>
        <p:nvSpPr>
          <p:cNvPr id="12" name="圓角矩形圖說文字 11"/>
          <p:cNvSpPr/>
          <p:nvPr/>
        </p:nvSpPr>
        <p:spPr bwMode="auto">
          <a:xfrm>
            <a:off x="6912259" y="6246979"/>
            <a:ext cx="2052227" cy="553752"/>
          </a:xfrm>
          <a:prstGeom prst="wedgeRoundRectCallout">
            <a:avLst>
              <a:gd name="adj1" fmla="val 49909"/>
              <a:gd name="adj2" fmla="val -1899"/>
              <a:gd name="adj3" fmla="val 16667"/>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rgbClr val="FF0066"/>
                </a:solidFill>
                <a:effectLst/>
                <a:latin typeface="Tahoma" pitchFamily="34" charset="0"/>
                <a:ea typeface="新細明體" pitchFamily="18" charset="-120"/>
              </a:rPr>
              <a:t>學習互助法</a:t>
            </a:r>
            <a:endParaRPr kumimoji="1" lang="zh-HK" altLang="en-US" sz="2800" b="0" i="0" u="none" strike="noStrike" cap="none" normalizeH="0" baseline="0" dirty="0" smtClean="0">
              <a:ln>
                <a:noFill/>
              </a:ln>
              <a:solidFill>
                <a:srgbClr val="FF0066"/>
              </a:solidFill>
              <a:effectLst/>
              <a:latin typeface="Tahoma" pitchFamily="34" charset="0"/>
              <a:ea typeface="新細明體" pitchFamily="18" charset="-120"/>
            </a:endParaRPr>
          </a:p>
        </p:txBody>
      </p:sp>
      <p:sp>
        <p:nvSpPr>
          <p:cNvPr id="3" name="投影片編號版面配置區 2"/>
          <p:cNvSpPr>
            <a:spLocks noGrp="1"/>
          </p:cNvSpPr>
          <p:nvPr>
            <p:ph type="sldNum" sz="quarter" idx="10"/>
          </p:nvPr>
        </p:nvSpPr>
        <p:spPr/>
        <p:txBody>
          <a:bodyPr/>
          <a:lstStyle/>
          <a:p>
            <a:fld id="{E6180C1E-B94F-4199-8B21-381212751BDB}" type="slidenum">
              <a:rPr lang="en-US" altLang="zh-TW" smtClean="0"/>
              <a:pPr/>
              <a:t>17</a:t>
            </a:fld>
            <a:endParaRPr lang="en-US" altLang="zh-TW" dirty="0"/>
          </a:p>
        </p:txBody>
      </p:sp>
    </p:spTree>
    <p:extLst>
      <p:ext uri="{BB962C8B-B14F-4D97-AF65-F5344CB8AC3E}">
        <p14:creationId xmlns:p14="http://schemas.microsoft.com/office/powerpoint/2010/main" val="1420421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algn="just"/>
            <a:r>
              <a:rPr lang="zh-TW" altLang="en-US" dirty="0"/>
              <a:t>正面信息之運用</a:t>
            </a:r>
          </a:p>
        </p:txBody>
      </p:sp>
      <p:sp>
        <p:nvSpPr>
          <p:cNvPr id="487427" name="Rectangle 3"/>
          <p:cNvSpPr>
            <a:spLocks noGrp="1" noChangeArrowheads="1"/>
          </p:cNvSpPr>
          <p:nvPr>
            <p:ph type="body" idx="1"/>
          </p:nvPr>
        </p:nvSpPr>
        <p:spPr>
          <a:xfrm>
            <a:off x="611560" y="1556793"/>
            <a:ext cx="8343528" cy="5301208"/>
          </a:xfrm>
        </p:spPr>
        <p:txBody>
          <a:bodyPr/>
          <a:lstStyle/>
          <a:p>
            <a:pPr marL="342900" indent="-342900"/>
            <a:r>
              <a:rPr lang="zh-TW" altLang="en-US" sz="3600" dirty="0" smtClean="0"/>
              <a:t> 粉紅色</a:t>
            </a:r>
            <a:r>
              <a:rPr lang="zh-TW" altLang="en-US" sz="3600" dirty="0"/>
              <a:t>的大象</a:t>
            </a:r>
          </a:p>
          <a:p>
            <a:pPr marL="342900" indent="-342900"/>
            <a:r>
              <a:rPr lang="zh-TW" altLang="en-US" sz="3600" dirty="0" smtClean="0"/>
              <a:t> 負面</a:t>
            </a:r>
            <a:r>
              <a:rPr lang="zh-TW" altLang="en-US" sz="3600" dirty="0"/>
              <a:t>信息改寫</a:t>
            </a:r>
          </a:p>
          <a:p>
            <a:pPr marL="342900" indent="-342900"/>
            <a:endParaRPr lang="zh-TW" altLang="en-US" sz="3600" dirty="0"/>
          </a:p>
          <a:p>
            <a:pPr marL="444500" lvl="1" indent="-444500" defTabSz="806450"/>
            <a:r>
              <a:rPr lang="zh-TW" altLang="en-US" sz="3200" dirty="0">
                <a:latin typeface="+mj-ea"/>
                <a:ea typeface="+mj-ea"/>
              </a:rPr>
              <a:t>好學生不遲到 →</a:t>
            </a:r>
          </a:p>
          <a:p>
            <a:pPr marL="444500" lvl="1" indent="-444500" defTabSz="806450"/>
            <a:r>
              <a:rPr lang="zh-TW" altLang="en-US" sz="3200" dirty="0">
                <a:latin typeface="+mj-ea"/>
                <a:ea typeface="+mj-ea"/>
              </a:rPr>
              <a:t>不講大話	 →</a:t>
            </a:r>
          </a:p>
          <a:p>
            <a:pPr marL="444500" lvl="1" indent="-444500" defTabSz="806450"/>
            <a:r>
              <a:rPr lang="zh-TW" altLang="en-US" sz="3200" dirty="0">
                <a:latin typeface="+mj-ea"/>
                <a:ea typeface="+mj-ea"/>
              </a:rPr>
              <a:t>唔好咁粗魯	→</a:t>
            </a:r>
          </a:p>
          <a:p>
            <a:pPr marL="444500" lvl="1" indent="-444500" defTabSz="806450"/>
            <a:r>
              <a:rPr lang="zh-TW" altLang="en-US" sz="3200" dirty="0">
                <a:latin typeface="+mj-ea"/>
                <a:ea typeface="+mj-ea"/>
              </a:rPr>
              <a:t>上課時不準談話 →</a:t>
            </a:r>
          </a:p>
          <a:p>
            <a:pPr marL="444500" lvl="1" indent="-444500" defTabSz="806450"/>
            <a:r>
              <a:rPr lang="zh-TW" altLang="en-US" sz="3200" dirty="0">
                <a:latin typeface="+mj-ea"/>
                <a:ea typeface="+mj-ea"/>
              </a:rPr>
              <a:t>唔好打機 →</a:t>
            </a:r>
          </a:p>
        </p:txBody>
      </p:sp>
      <p:pic>
        <p:nvPicPr>
          <p:cNvPr id="4874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905000"/>
            <a:ext cx="25908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18</a:t>
            </a:fld>
            <a:endParaRPr lang="en-US" altLang="zh-TW" dirty="0"/>
          </a:p>
        </p:txBody>
      </p:sp>
    </p:spTree>
    <p:extLst>
      <p:ext uri="{BB962C8B-B14F-4D97-AF65-F5344CB8AC3E}">
        <p14:creationId xmlns:p14="http://schemas.microsoft.com/office/powerpoint/2010/main" val="420164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7428"/>
                                        </p:tgtEl>
                                        <p:attrNameLst>
                                          <p:attrName>style.visibility</p:attrName>
                                        </p:attrNameLst>
                                      </p:cBhvr>
                                      <p:to>
                                        <p:strVal val="visible"/>
                                      </p:to>
                                    </p:set>
                                    <p:anim calcmode="lin" valueType="num">
                                      <p:cBhvr additive="base">
                                        <p:cTn id="7" dur="500" fill="hold"/>
                                        <p:tgtEl>
                                          <p:spTgt spid="487428"/>
                                        </p:tgtEl>
                                        <p:attrNameLst>
                                          <p:attrName>ppt_x</p:attrName>
                                        </p:attrNameLst>
                                      </p:cBhvr>
                                      <p:tavLst>
                                        <p:tav tm="0">
                                          <p:val>
                                            <p:strVal val="0-#ppt_w/2"/>
                                          </p:val>
                                        </p:tav>
                                        <p:tav tm="100000">
                                          <p:val>
                                            <p:strVal val="#ppt_x"/>
                                          </p:val>
                                        </p:tav>
                                      </p:tavLst>
                                    </p:anim>
                                    <p:anim calcmode="lin" valueType="num">
                                      <p:cBhvr additive="base">
                                        <p:cTn id="8" dur="500" fill="hold"/>
                                        <p:tgtEl>
                                          <p:spTgt spid="487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487427">
                                            <p:txEl>
                                              <p:pRg st="1" end="1"/>
                                            </p:txEl>
                                          </p:spTgt>
                                        </p:tgtEl>
                                        <p:attrNameLst>
                                          <p:attrName>style.visibility</p:attrName>
                                        </p:attrNameLst>
                                      </p:cBhvr>
                                      <p:to>
                                        <p:strVal val="visible"/>
                                      </p:to>
                                    </p:set>
                                    <p:anim to="" calcmode="lin" valueType="num">
                                      <p:cBhvr>
                                        <p:cTn id="13" dur="1" fill="hold"/>
                                        <p:tgtEl>
                                          <p:spTgt spid="487427">
                                            <p:txEl>
                                              <p:pRg st="1" end="1"/>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487427">
                                            <p:txEl>
                                              <p:pRg st="3" end="3"/>
                                            </p:txEl>
                                          </p:spTgt>
                                        </p:tgtEl>
                                        <p:attrNameLst>
                                          <p:attrName>style.visibility</p:attrName>
                                        </p:attrNameLst>
                                      </p:cBhvr>
                                      <p:to>
                                        <p:strVal val="visible"/>
                                      </p:to>
                                    </p:set>
                                    <p:anim to="" calcmode="lin" valueType="num">
                                      <p:cBhvr>
                                        <p:cTn id="18" dur="1" fill="hold"/>
                                        <p:tgtEl>
                                          <p:spTgt spid="487427">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487427">
                                            <p:txEl>
                                              <p:pRg st="4" end="4"/>
                                            </p:txEl>
                                          </p:spTgt>
                                        </p:tgtEl>
                                        <p:attrNameLst>
                                          <p:attrName>style.visibility</p:attrName>
                                        </p:attrNameLst>
                                      </p:cBhvr>
                                      <p:to>
                                        <p:strVal val="visible"/>
                                      </p:to>
                                    </p:set>
                                    <p:anim to="" calcmode="lin" valueType="num">
                                      <p:cBhvr>
                                        <p:cTn id="23" dur="1" fill="hold"/>
                                        <p:tgtEl>
                                          <p:spTgt spid="487427">
                                            <p:txEl>
                                              <p:pRg st="4" end="4"/>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487427">
                                            <p:txEl>
                                              <p:pRg st="5" end="5"/>
                                            </p:txEl>
                                          </p:spTgt>
                                        </p:tgtEl>
                                        <p:attrNameLst>
                                          <p:attrName>style.visibility</p:attrName>
                                        </p:attrNameLst>
                                      </p:cBhvr>
                                      <p:to>
                                        <p:strVal val="visible"/>
                                      </p:to>
                                    </p:set>
                                    <p:anim to="" calcmode="lin" valueType="num">
                                      <p:cBhvr>
                                        <p:cTn id="28" dur="1" fill="hold"/>
                                        <p:tgtEl>
                                          <p:spTgt spid="487427">
                                            <p:txEl>
                                              <p:pRg st="5" end="5"/>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nodeType="clickEffect">
                                  <p:stCondLst>
                                    <p:cond delay="0"/>
                                  </p:stCondLst>
                                  <p:childTnLst>
                                    <p:set>
                                      <p:cBhvr>
                                        <p:cTn id="32" dur="1" fill="hold">
                                          <p:stCondLst>
                                            <p:cond delay="0"/>
                                          </p:stCondLst>
                                        </p:cTn>
                                        <p:tgtEl>
                                          <p:spTgt spid="487427">
                                            <p:txEl>
                                              <p:pRg st="6" end="6"/>
                                            </p:txEl>
                                          </p:spTgt>
                                        </p:tgtEl>
                                        <p:attrNameLst>
                                          <p:attrName>style.visibility</p:attrName>
                                        </p:attrNameLst>
                                      </p:cBhvr>
                                      <p:to>
                                        <p:strVal val="visible"/>
                                      </p:to>
                                    </p:set>
                                    <p:anim to="" calcmode="lin" valueType="num">
                                      <p:cBhvr>
                                        <p:cTn id="33" dur="1" fill="hold"/>
                                        <p:tgtEl>
                                          <p:spTgt spid="487427">
                                            <p:txEl>
                                              <p:pRg st="6" end="6"/>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nodeType="clickEffect">
                                  <p:stCondLst>
                                    <p:cond delay="0"/>
                                  </p:stCondLst>
                                  <p:childTnLst>
                                    <p:set>
                                      <p:cBhvr>
                                        <p:cTn id="37" dur="1" fill="hold">
                                          <p:stCondLst>
                                            <p:cond delay="0"/>
                                          </p:stCondLst>
                                        </p:cTn>
                                        <p:tgtEl>
                                          <p:spTgt spid="487427">
                                            <p:txEl>
                                              <p:pRg st="7" end="7"/>
                                            </p:txEl>
                                          </p:spTgt>
                                        </p:tgtEl>
                                        <p:attrNameLst>
                                          <p:attrName>style.visibility</p:attrName>
                                        </p:attrNameLst>
                                      </p:cBhvr>
                                      <p:to>
                                        <p:strVal val="visible"/>
                                      </p:to>
                                    </p:set>
                                    <p:anim to="" calcmode="lin" valueType="num">
                                      <p:cBhvr>
                                        <p:cTn id="38" dur="1" fill="hold"/>
                                        <p:tgtEl>
                                          <p:spTgt spid="487427">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7" grpId="0" uiExpand="1"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2575893F-8975-4E7D-B87D-96EAFAC9FF40}" type="slidenum">
              <a:rPr lang="en-US" altLang="zh-TW"/>
              <a:pPr/>
              <a:t>19</a:t>
            </a:fld>
            <a:endParaRPr lang="en-US" altLang="zh-TW" dirty="0"/>
          </a:p>
        </p:txBody>
      </p:sp>
      <p:sp>
        <p:nvSpPr>
          <p:cNvPr id="614402" name="Rectangle 2"/>
          <p:cNvSpPr>
            <a:spLocks noGrp="1" noChangeArrowheads="1"/>
          </p:cNvSpPr>
          <p:nvPr>
            <p:ph type="title"/>
          </p:nvPr>
        </p:nvSpPr>
        <p:spPr>
          <a:xfrm>
            <a:off x="0" y="131763"/>
            <a:ext cx="9144000" cy="560387"/>
          </a:xfrm>
        </p:spPr>
        <p:txBody>
          <a:bodyPr/>
          <a:lstStyle/>
          <a:p>
            <a:pPr algn="ctr"/>
            <a:r>
              <a:rPr lang="zh-TW" altLang="en-US" sz="4400" dirty="0" smtClean="0"/>
              <a:t>課餘託管 ─ 建立常規實例</a:t>
            </a:r>
            <a:endParaRPr lang="en-US" altLang="zh-TW" sz="4400" dirty="0"/>
          </a:p>
        </p:txBody>
      </p:sp>
      <p:pic>
        <p:nvPicPr>
          <p:cNvPr id="614403" name="Picture 3" descr="20140401_1610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63" y="981075"/>
            <a:ext cx="7705725" cy="577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854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5858" name="Picture 2"/>
          <p:cNvPicPr>
            <a:picLocks noChangeAspect="1" noChangeArrowheads="1"/>
          </p:cNvPicPr>
          <p:nvPr/>
        </p:nvPicPr>
        <p:blipFill>
          <a:blip r:embed="rId2">
            <a:extLst>
              <a:ext uri="{28A0092B-C50C-407E-A947-70E740481C1C}">
                <a14:useLocalDpi xmlns:a14="http://schemas.microsoft.com/office/drawing/2010/main" val="0"/>
              </a:ext>
            </a:extLst>
          </a:blip>
          <a:srcRect l="14662" t="16299" r="14948" b="16965"/>
          <a:stretch>
            <a:fillRect/>
          </a:stretch>
        </p:blipFill>
        <p:spPr bwMode="auto">
          <a:xfrm>
            <a:off x="0" y="1412875"/>
            <a:ext cx="9144000" cy="4876800"/>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65859" name="Rectangle 3"/>
          <p:cNvSpPr>
            <a:spLocks noGrp="1" noChangeArrowheads="1"/>
          </p:cNvSpPr>
          <p:nvPr>
            <p:ph type="title"/>
          </p:nvPr>
        </p:nvSpPr>
        <p:spPr/>
        <p:txBody>
          <a:bodyPr/>
          <a:lstStyle/>
          <a:p>
            <a:r>
              <a:rPr lang="zh-TW" altLang="en-US" sz="4800" dirty="0" smtClean="0"/>
              <a:t>大包 </a:t>
            </a:r>
            <a:r>
              <a:rPr lang="en-US" altLang="zh-TW" sz="4800" dirty="0" smtClean="0"/>
              <a:t>(01:10)</a:t>
            </a:r>
          </a:p>
        </p:txBody>
      </p:sp>
    </p:spTree>
    <p:extLst>
      <p:ext uri="{BB962C8B-B14F-4D97-AF65-F5344CB8AC3E}">
        <p14:creationId xmlns:p14="http://schemas.microsoft.com/office/powerpoint/2010/main" val="839742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BF27A0DD-8D0F-4D9E-BA88-FC244AB8FEDF}" type="slidenum">
              <a:rPr lang="en-US" altLang="zh-TW"/>
              <a:pPr/>
              <a:t>20</a:t>
            </a:fld>
            <a:endParaRPr lang="en-US" altLang="zh-TW" dirty="0"/>
          </a:p>
        </p:txBody>
      </p:sp>
      <p:sp>
        <p:nvSpPr>
          <p:cNvPr id="594946" name="Rectangle 2"/>
          <p:cNvSpPr>
            <a:spLocks noGrp="1" noChangeArrowheads="1"/>
          </p:cNvSpPr>
          <p:nvPr>
            <p:ph type="title"/>
          </p:nvPr>
        </p:nvSpPr>
        <p:spPr/>
        <p:txBody>
          <a:bodyPr/>
          <a:lstStyle/>
          <a:p>
            <a:pPr algn="ctr"/>
            <a:r>
              <a:rPr lang="zh-TW" altLang="en-US" dirty="0"/>
              <a:t>課餘託管</a:t>
            </a:r>
          </a:p>
        </p:txBody>
      </p:sp>
      <p:sp>
        <p:nvSpPr>
          <p:cNvPr id="594947" name="Rectangle 3"/>
          <p:cNvSpPr>
            <a:spLocks noGrp="1" noChangeArrowheads="1"/>
          </p:cNvSpPr>
          <p:nvPr>
            <p:ph type="body" idx="1"/>
          </p:nvPr>
        </p:nvSpPr>
        <p:spPr>
          <a:xfrm>
            <a:off x="179388" y="1512391"/>
            <a:ext cx="8780462" cy="5661025"/>
          </a:xfrm>
        </p:spPr>
        <p:txBody>
          <a:bodyPr/>
          <a:lstStyle/>
          <a:p>
            <a:pPr marL="627063" indent="-627063" algn="just">
              <a:lnSpc>
                <a:spcPct val="120000"/>
              </a:lnSpc>
              <a:spcAft>
                <a:spcPts val="600"/>
              </a:spcAft>
              <a:buFontTx/>
              <a:buNone/>
            </a:pPr>
            <a:r>
              <a:rPr lang="en-US" altLang="zh-TW" dirty="0"/>
              <a:t>1</a:t>
            </a:r>
            <a:r>
              <a:rPr lang="en-US" altLang="zh-TW" dirty="0" smtClean="0"/>
              <a:t>. </a:t>
            </a:r>
            <a:r>
              <a:rPr lang="zh-CN" altLang="en-US" dirty="0" smtClean="0"/>
              <a:t>不單只</a:t>
            </a:r>
            <a:r>
              <a:rPr lang="zh-CN" altLang="en-US" dirty="0" smtClean="0">
                <a:solidFill>
                  <a:srgbClr val="FF0066"/>
                </a:solidFill>
              </a:rPr>
              <a:t>是</a:t>
            </a:r>
            <a:r>
              <a:rPr lang="zh-CN" altLang="en-US" dirty="0">
                <a:solidFill>
                  <a:srgbClr val="FF0066"/>
                </a:solidFill>
              </a:rPr>
              <a:t>學業輔導</a:t>
            </a:r>
            <a:r>
              <a:rPr lang="en-US" altLang="zh-CN" dirty="0" smtClean="0"/>
              <a:t>, </a:t>
            </a:r>
            <a:r>
              <a:rPr lang="zh-CN" altLang="en-US" dirty="0"/>
              <a:t>更</a:t>
            </a:r>
            <a:r>
              <a:rPr lang="zh-CN" altLang="en-US" dirty="0" smtClean="0"/>
              <a:t>是</a:t>
            </a:r>
            <a:r>
              <a:rPr lang="zh-CN" altLang="en-US" dirty="0" smtClean="0">
                <a:solidFill>
                  <a:srgbClr val="FF0066"/>
                </a:solidFill>
              </a:rPr>
              <a:t>生命成長平</a:t>
            </a:r>
            <a:r>
              <a:rPr lang="zh-TW" altLang="en-US" dirty="0" smtClean="0">
                <a:solidFill>
                  <a:srgbClr val="FF0066"/>
                </a:solidFill>
              </a:rPr>
              <a:t>台。</a:t>
            </a:r>
            <a:endParaRPr lang="zh-CN" altLang="en-US" dirty="0" smtClean="0">
              <a:solidFill>
                <a:srgbClr val="FF0066"/>
              </a:solidFill>
            </a:endParaRPr>
          </a:p>
          <a:p>
            <a:pPr marL="627063" indent="-627063" algn="just">
              <a:lnSpc>
                <a:spcPct val="120000"/>
              </a:lnSpc>
              <a:spcAft>
                <a:spcPts val="600"/>
              </a:spcAft>
              <a:buFontTx/>
              <a:buNone/>
            </a:pPr>
            <a:r>
              <a:rPr lang="en-US" altLang="zh-TW" dirty="0" smtClean="0"/>
              <a:t>2</a:t>
            </a:r>
            <a:r>
              <a:rPr lang="en-US" altLang="zh-TW" dirty="0"/>
              <a:t>. </a:t>
            </a:r>
            <a:r>
              <a:rPr lang="zh-TW" altLang="en-US" dirty="0" smtClean="0"/>
              <a:t>透過</a:t>
            </a:r>
            <a:r>
              <a:rPr lang="zh-TW" altLang="en-US" dirty="0" smtClean="0">
                <a:solidFill>
                  <a:srgbClr val="FF0066"/>
                </a:solidFill>
              </a:rPr>
              <a:t>多元化活動</a:t>
            </a:r>
            <a:r>
              <a:rPr lang="en-US" altLang="zh-TW" dirty="0" smtClean="0"/>
              <a:t>,</a:t>
            </a:r>
            <a:r>
              <a:rPr lang="zh-TW" altLang="en-US" dirty="0" smtClean="0">
                <a:solidFill>
                  <a:srgbClr val="FF0066"/>
                </a:solidFill>
              </a:rPr>
              <a:t>歡樂時光</a:t>
            </a:r>
            <a:r>
              <a:rPr lang="en-US" altLang="zh-TW" dirty="0" smtClean="0"/>
              <a:t>,</a:t>
            </a:r>
            <a:r>
              <a:rPr lang="zh-TW" altLang="en-US" dirty="0" smtClean="0">
                <a:solidFill>
                  <a:srgbClr val="FF0066"/>
                </a:solidFill>
              </a:rPr>
              <a:t>舒緩</a:t>
            </a:r>
            <a:r>
              <a:rPr lang="zh-TW" altLang="en-US" dirty="0" smtClean="0"/>
              <a:t>孩子的</a:t>
            </a:r>
            <a:r>
              <a:rPr lang="zh-CN" altLang="en-US" dirty="0" smtClean="0">
                <a:solidFill>
                  <a:srgbClr val="FF0066"/>
                </a:solidFill>
              </a:rPr>
              <a:t>學業與生活壓力</a:t>
            </a:r>
            <a:r>
              <a:rPr lang="en-US" altLang="zh-CN" dirty="0" smtClean="0">
                <a:solidFill>
                  <a:srgbClr val="FF0066"/>
                </a:solidFill>
              </a:rPr>
              <a:t>, </a:t>
            </a:r>
            <a:r>
              <a:rPr lang="zh-CN" altLang="en-US" dirty="0" smtClean="0">
                <a:solidFill>
                  <a:srgbClr val="FF0066"/>
                </a:solidFill>
              </a:rPr>
              <a:t>發展興趣</a:t>
            </a:r>
            <a:r>
              <a:rPr lang="en-US" altLang="zh-CN" dirty="0" smtClean="0">
                <a:solidFill>
                  <a:srgbClr val="FF0066"/>
                </a:solidFill>
              </a:rPr>
              <a:t>, </a:t>
            </a:r>
            <a:r>
              <a:rPr lang="zh-CN" altLang="en-US" dirty="0" smtClean="0">
                <a:solidFill>
                  <a:srgbClr val="FF0066"/>
                </a:solidFill>
              </a:rPr>
              <a:t>學習新技能</a:t>
            </a:r>
            <a:r>
              <a:rPr lang="en-US" altLang="zh-CN" dirty="0" smtClean="0">
                <a:solidFill>
                  <a:srgbClr val="FF0066"/>
                </a:solidFill>
              </a:rPr>
              <a:t>, </a:t>
            </a:r>
            <a:r>
              <a:rPr lang="zh-CN" altLang="en-US" dirty="0" smtClean="0">
                <a:solidFill>
                  <a:srgbClr val="FF0066"/>
                </a:solidFill>
              </a:rPr>
              <a:t>擴展社交生活</a:t>
            </a:r>
            <a:r>
              <a:rPr lang="en-US" altLang="zh-CN" dirty="0" smtClean="0">
                <a:solidFill>
                  <a:srgbClr val="FF0066"/>
                </a:solidFill>
              </a:rPr>
              <a:t>, </a:t>
            </a:r>
            <a:r>
              <a:rPr lang="zh-CN" altLang="en-US" dirty="0" smtClean="0">
                <a:solidFill>
                  <a:srgbClr val="FF0066"/>
                </a:solidFill>
              </a:rPr>
              <a:t>獲得正面情緒依附</a:t>
            </a:r>
            <a:r>
              <a:rPr lang="en-US" altLang="zh-CN" dirty="0" smtClean="0">
                <a:solidFill>
                  <a:srgbClr val="FF0066"/>
                </a:solidFill>
              </a:rPr>
              <a:t>emotional </a:t>
            </a:r>
            <a:r>
              <a:rPr lang="en-US" altLang="zh-CN" dirty="0">
                <a:solidFill>
                  <a:srgbClr val="FF0066"/>
                </a:solidFill>
              </a:rPr>
              <a:t>attachment</a:t>
            </a:r>
          </a:p>
          <a:p>
            <a:pPr marL="627063" indent="-627063" algn="just">
              <a:lnSpc>
                <a:spcPct val="120000"/>
              </a:lnSpc>
              <a:spcAft>
                <a:spcPts val="600"/>
              </a:spcAft>
              <a:buFontTx/>
              <a:buNone/>
            </a:pPr>
            <a:r>
              <a:rPr lang="en-US" altLang="zh-CN" dirty="0"/>
              <a:t>3. </a:t>
            </a:r>
            <a:r>
              <a:rPr lang="zh-CN" altLang="en-US" dirty="0" smtClean="0"/>
              <a:t>過程中也可訓練孩子的</a:t>
            </a:r>
            <a:r>
              <a:rPr lang="zh-CN" altLang="en-US" dirty="0" smtClean="0">
                <a:solidFill>
                  <a:srgbClr val="FF0066"/>
                </a:solidFill>
              </a:rPr>
              <a:t>禮貌、自律、忍耐、秩序、情緒管理、自理能力</a:t>
            </a:r>
            <a:r>
              <a:rPr lang="zh-CN" altLang="en-US" dirty="0" smtClean="0"/>
              <a:t>等</a:t>
            </a:r>
            <a:r>
              <a:rPr lang="zh-TW" altLang="en-US" dirty="0" smtClean="0"/>
              <a:t>。</a:t>
            </a:r>
            <a:endParaRPr lang="en-US" altLang="zh-TW" dirty="0"/>
          </a:p>
        </p:txBody>
      </p:sp>
    </p:spTree>
    <p:extLst>
      <p:ext uri="{BB962C8B-B14F-4D97-AF65-F5344CB8AC3E}">
        <p14:creationId xmlns:p14="http://schemas.microsoft.com/office/powerpoint/2010/main" val="3529296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E597C246-274F-49D5-B55F-44668448356F}" type="slidenum">
              <a:rPr lang="en-US" altLang="zh-TW"/>
              <a:pPr/>
              <a:t>21</a:t>
            </a:fld>
            <a:endParaRPr lang="en-US" altLang="zh-TW" dirty="0"/>
          </a:p>
        </p:txBody>
      </p:sp>
      <p:sp>
        <p:nvSpPr>
          <p:cNvPr id="596994" name="Rectangle 2"/>
          <p:cNvSpPr>
            <a:spLocks noGrp="1" noChangeArrowheads="1"/>
          </p:cNvSpPr>
          <p:nvPr>
            <p:ph type="title"/>
          </p:nvPr>
        </p:nvSpPr>
        <p:spPr>
          <a:xfrm>
            <a:off x="0" y="0"/>
            <a:ext cx="9144000" cy="560388"/>
          </a:xfrm>
        </p:spPr>
        <p:txBody>
          <a:bodyPr/>
          <a:lstStyle/>
          <a:p>
            <a:endParaRPr lang="zh-HK" altLang="zh-HK" sz="3600"/>
          </a:p>
        </p:txBody>
      </p:sp>
      <p:pic>
        <p:nvPicPr>
          <p:cNvPr id="596995" name="Picture 3" descr="20140401_1627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3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C7B0B08D-D665-49A0-B859-385299B16850}" type="slidenum">
              <a:rPr lang="en-US" altLang="zh-TW"/>
              <a:pPr/>
              <a:t>22</a:t>
            </a:fld>
            <a:endParaRPr lang="en-US" altLang="zh-TW" dirty="0"/>
          </a:p>
        </p:txBody>
      </p:sp>
      <p:sp>
        <p:nvSpPr>
          <p:cNvPr id="599042" name="Rectangle 2"/>
          <p:cNvSpPr>
            <a:spLocks noGrp="1" noChangeArrowheads="1"/>
          </p:cNvSpPr>
          <p:nvPr>
            <p:ph type="title"/>
          </p:nvPr>
        </p:nvSpPr>
        <p:spPr>
          <a:xfrm>
            <a:off x="0" y="0"/>
            <a:ext cx="9144000" cy="560388"/>
          </a:xfrm>
        </p:spPr>
        <p:txBody>
          <a:bodyPr/>
          <a:lstStyle/>
          <a:p>
            <a:endParaRPr lang="zh-HK" altLang="zh-HK" sz="3600"/>
          </a:p>
        </p:txBody>
      </p:sp>
      <p:pic>
        <p:nvPicPr>
          <p:cNvPr id="599043" name="Picture 3" descr="20140408_1614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930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819F3B70-737C-4A5F-BAE4-05D94F84F4A0}" type="slidenum">
              <a:rPr lang="en-US" altLang="zh-TW"/>
              <a:pPr/>
              <a:t>23</a:t>
            </a:fld>
            <a:endParaRPr lang="en-US" altLang="zh-TW" dirty="0"/>
          </a:p>
        </p:txBody>
      </p:sp>
      <p:sp>
        <p:nvSpPr>
          <p:cNvPr id="601090" name="Rectangle 2"/>
          <p:cNvSpPr>
            <a:spLocks noGrp="1" noChangeArrowheads="1"/>
          </p:cNvSpPr>
          <p:nvPr>
            <p:ph type="title"/>
          </p:nvPr>
        </p:nvSpPr>
        <p:spPr/>
        <p:txBody>
          <a:bodyPr/>
          <a:lstStyle/>
          <a:p>
            <a:endParaRPr lang="zh-HK" altLang="zh-HK"/>
          </a:p>
        </p:txBody>
      </p:sp>
      <p:pic>
        <p:nvPicPr>
          <p:cNvPr id="601091" name="Picture 3" descr="20140408_1615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26988"/>
            <a:ext cx="9109075"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185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13DFC758-5D27-4371-8033-A982F62D980E}" type="slidenum">
              <a:rPr lang="en-US" altLang="zh-TW"/>
              <a:pPr/>
              <a:t>24</a:t>
            </a:fld>
            <a:endParaRPr lang="en-US" altLang="zh-TW" dirty="0"/>
          </a:p>
        </p:txBody>
      </p:sp>
      <p:sp>
        <p:nvSpPr>
          <p:cNvPr id="603138" name="Rectangle 2"/>
          <p:cNvSpPr>
            <a:spLocks noGrp="1" noChangeArrowheads="1"/>
          </p:cNvSpPr>
          <p:nvPr>
            <p:ph type="title"/>
          </p:nvPr>
        </p:nvSpPr>
        <p:spPr/>
        <p:txBody>
          <a:bodyPr/>
          <a:lstStyle/>
          <a:p>
            <a:endParaRPr lang="zh-HK" altLang="zh-HK"/>
          </a:p>
        </p:txBody>
      </p:sp>
      <p:pic>
        <p:nvPicPr>
          <p:cNvPr id="603139" name="Picture 3" descr="20140408_1615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940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0CCF39FC-1F83-42C1-8012-5736B489F329}" type="slidenum">
              <a:rPr lang="en-US" altLang="zh-TW"/>
              <a:pPr/>
              <a:t>25</a:t>
            </a:fld>
            <a:endParaRPr lang="en-US" altLang="zh-TW" dirty="0"/>
          </a:p>
        </p:txBody>
      </p:sp>
      <p:sp>
        <p:nvSpPr>
          <p:cNvPr id="605186" name="Rectangle 2"/>
          <p:cNvSpPr>
            <a:spLocks noGrp="1" noChangeArrowheads="1"/>
          </p:cNvSpPr>
          <p:nvPr>
            <p:ph type="title"/>
          </p:nvPr>
        </p:nvSpPr>
        <p:spPr/>
        <p:txBody>
          <a:bodyPr/>
          <a:lstStyle/>
          <a:p>
            <a:endParaRPr lang="zh-HK" altLang="zh-HK"/>
          </a:p>
        </p:txBody>
      </p:sp>
      <p:pic>
        <p:nvPicPr>
          <p:cNvPr id="605187" name="Picture 3" descr="20140408_1613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81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6513C2EA-1686-48DD-A7B2-BB9CBD1B2EBE}" type="slidenum">
              <a:rPr lang="en-US" altLang="zh-TW"/>
              <a:pPr/>
              <a:t>26</a:t>
            </a:fld>
            <a:endParaRPr lang="en-US" altLang="zh-TW" dirty="0"/>
          </a:p>
        </p:txBody>
      </p:sp>
      <p:sp>
        <p:nvSpPr>
          <p:cNvPr id="607234" name="Rectangle 2"/>
          <p:cNvSpPr>
            <a:spLocks noGrp="1" noChangeArrowheads="1"/>
          </p:cNvSpPr>
          <p:nvPr>
            <p:ph type="title"/>
          </p:nvPr>
        </p:nvSpPr>
        <p:spPr/>
        <p:txBody>
          <a:bodyPr/>
          <a:lstStyle/>
          <a:p>
            <a:endParaRPr lang="zh-HK" altLang="zh-HK"/>
          </a:p>
        </p:txBody>
      </p:sp>
      <p:pic>
        <p:nvPicPr>
          <p:cNvPr id="607235" name="Picture 3" descr="20140408_1614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29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F3C6D1EE-C5A0-415A-BC0C-2B2866C66E4B}" type="slidenum">
              <a:rPr lang="en-US" altLang="zh-TW"/>
              <a:pPr/>
              <a:t>27</a:t>
            </a:fld>
            <a:endParaRPr lang="en-US" altLang="zh-TW" dirty="0"/>
          </a:p>
        </p:txBody>
      </p:sp>
      <p:sp>
        <p:nvSpPr>
          <p:cNvPr id="609282" name="Rectangle 2"/>
          <p:cNvSpPr>
            <a:spLocks noGrp="1" noChangeArrowheads="1"/>
          </p:cNvSpPr>
          <p:nvPr>
            <p:ph type="title"/>
          </p:nvPr>
        </p:nvSpPr>
        <p:spPr/>
        <p:txBody>
          <a:bodyPr/>
          <a:lstStyle/>
          <a:p>
            <a:endParaRPr lang="zh-HK" altLang="zh-HK"/>
          </a:p>
        </p:txBody>
      </p:sp>
      <p:pic>
        <p:nvPicPr>
          <p:cNvPr id="609283" name="Picture 3" descr="20140401_1626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80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2"/>
          <p:cNvSpPr>
            <a:spLocks noGrp="1"/>
          </p:cNvSpPr>
          <p:nvPr>
            <p:ph type="sldNum" sz="quarter" idx="10"/>
          </p:nvPr>
        </p:nvSpPr>
        <p:spPr/>
        <p:txBody>
          <a:bodyPr/>
          <a:lstStyle/>
          <a:p>
            <a:fld id="{91F44DBF-5E3E-4FC1-B228-147A2061DB34}" type="slidenum">
              <a:rPr lang="en-US" altLang="zh-TW"/>
              <a:pPr/>
              <a:t>28</a:t>
            </a:fld>
            <a:endParaRPr lang="en-US" altLang="zh-TW" dirty="0"/>
          </a:p>
        </p:txBody>
      </p:sp>
      <p:sp>
        <p:nvSpPr>
          <p:cNvPr id="611330" name="Rectangle 2"/>
          <p:cNvSpPr>
            <a:spLocks noGrp="1" noChangeArrowheads="1"/>
          </p:cNvSpPr>
          <p:nvPr>
            <p:ph type="title"/>
          </p:nvPr>
        </p:nvSpPr>
        <p:spPr/>
        <p:txBody>
          <a:bodyPr/>
          <a:lstStyle/>
          <a:p>
            <a:endParaRPr lang="zh-HK" altLang="zh-HK"/>
          </a:p>
        </p:txBody>
      </p:sp>
      <p:pic>
        <p:nvPicPr>
          <p:cNvPr id="611331" name="Picture 3" descr="20140401_162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9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170" name="WordArt 2"/>
          <p:cNvSpPr>
            <a:spLocks noChangeArrowheads="1" noChangeShapeType="1" noTextEdit="1"/>
          </p:cNvSpPr>
          <p:nvPr/>
        </p:nvSpPr>
        <p:spPr bwMode="auto">
          <a:xfrm>
            <a:off x="2338388" y="188913"/>
            <a:ext cx="4394200" cy="1295400"/>
          </a:xfrm>
          <a:prstGeom prst="rect">
            <a:avLst/>
          </a:prstGeom>
        </p:spPr>
        <p:txBody>
          <a:bodyPr wrap="none" fromWordArt="1">
            <a:prstTxWarp prst="textWave1">
              <a:avLst>
                <a:gd name="adj1" fmla="val 13005"/>
                <a:gd name="adj2" fmla="val 0"/>
              </a:avLst>
            </a:prstTxWarp>
          </a:bodyPr>
          <a:lstStyle/>
          <a:p>
            <a:pPr algn="ctr"/>
            <a:r>
              <a:rPr lang="zh-HK" altLang="en-US" sz="3600" b="1" kern="10">
                <a:ln w="9525">
                  <a:solidFill>
                    <a:srgbClr val="000000"/>
                  </a:solidFill>
                  <a:round/>
                  <a:headEnd/>
                  <a:tailEnd/>
                </a:ln>
                <a:solidFill>
                  <a:srgbClr val="666699"/>
                </a:solidFill>
                <a:effectLst>
                  <a:outerShdw dist="53882" dir="2700000" algn="ctr" rotWithShape="0">
                    <a:srgbClr val="C0C0C0">
                      <a:alpha val="80000"/>
                    </a:srgbClr>
                  </a:outerShdw>
                </a:effectLst>
                <a:latin typeface="標楷體"/>
                <a:ea typeface="標楷體"/>
              </a:rPr>
              <a:t>烏鴉烏龜</a:t>
            </a:r>
          </a:p>
        </p:txBody>
      </p:sp>
      <p:pic>
        <p:nvPicPr>
          <p:cNvPr id="3079171" name="Picture 3" descr="image"/>
          <p:cNvPicPr>
            <a:picLocks noChangeAspect="1" noChangeArrowheads="1"/>
          </p:cNvPicPr>
          <p:nvPr/>
        </p:nvPicPr>
        <p:blipFill>
          <a:blip r:embed="rId6">
            <a:extLst>
              <a:ext uri="{28A0092B-C50C-407E-A947-70E740481C1C}">
                <a14:useLocalDpi xmlns:a14="http://schemas.microsoft.com/office/drawing/2010/main" val="0"/>
              </a:ext>
            </a:extLst>
          </a:blip>
          <a:srcRect b="20714"/>
          <a:stretch>
            <a:fillRect/>
          </a:stretch>
        </p:blipFill>
        <p:spPr bwMode="auto">
          <a:xfrm>
            <a:off x="7938" y="0"/>
            <a:ext cx="1755775" cy="1392238"/>
          </a:xfrm>
          <a:prstGeom prst="rect">
            <a:avLst/>
          </a:prstGeom>
          <a:noFill/>
          <a:extLst>
            <a:ext uri="{909E8E84-426E-40DD-AFC4-6F175D3DCCD1}">
              <a14:hiddenFill xmlns:a14="http://schemas.microsoft.com/office/drawing/2010/main">
                <a:solidFill>
                  <a:srgbClr val="FFFFFF"/>
                </a:solidFill>
              </a14:hiddenFill>
            </a:ext>
          </a:extLst>
        </p:spPr>
      </p:pic>
      <p:pic>
        <p:nvPicPr>
          <p:cNvPr id="3079172" name="Picture 4" descr="646x391_10d3f5ade7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488" y="188913"/>
            <a:ext cx="2195512" cy="1328737"/>
          </a:xfrm>
          <a:prstGeom prst="rect">
            <a:avLst/>
          </a:prstGeom>
          <a:noFill/>
          <a:extLst>
            <a:ext uri="{909E8E84-426E-40DD-AFC4-6F175D3DCCD1}">
              <a14:hiddenFill xmlns:a14="http://schemas.microsoft.com/office/drawing/2010/main">
                <a:solidFill>
                  <a:srgbClr val="FFFFFF"/>
                </a:solidFill>
              </a14:hiddenFill>
            </a:ext>
          </a:extLst>
        </p:spPr>
      </p:pic>
      <p:pic>
        <p:nvPicPr>
          <p:cNvPr id="3079176" name="Picture 8" descr="烏鴉烏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1773238"/>
            <a:ext cx="6626225" cy="4857750"/>
          </a:xfrm>
          <a:prstGeom prst="rect">
            <a:avLst/>
          </a:prstGeom>
          <a:noFill/>
          <a:extLst>
            <a:ext uri="{909E8E84-426E-40DD-AFC4-6F175D3DCCD1}">
              <a14:hiddenFill xmlns:a14="http://schemas.microsoft.com/office/drawing/2010/main">
                <a:solidFill>
                  <a:srgbClr val="FFFFFF"/>
                </a:solidFill>
              </a14:hiddenFill>
            </a:ext>
          </a:extLst>
        </p:spPr>
      </p:pic>
      <p:sp>
        <p:nvSpPr>
          <p:cNvPr id="3079177" name="Rectangle 9"/>
          <p:cNvSpPr>
            <a:spLocks noChangeArrowheads="1"/>
          </p:cNvSpPr>
          <p:nvPr/>
        </p:nvSpPr>
        <p:spPr bwMode="auto">
          <a:xfrm>
            <a:off x="6300788" y="1484313"/>
            <a:ext cx="28082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SzPct val="80000"/>
              <a:defRPr kumimoji="1" sz="4400">
                <a:solidFill>
                  <a:srgbClr val="0000FF"/>
                </a:solidFill>
                <a:latin typeface="Arial" pitchFamily="34" charset="0"/>
                <a:ea typeface="標楷體" pitchFamily="65" charset="-120"/>
              </a:defRPr>
            </a:lvl1pPr>
            <a:lvl2pPr eaLnBrk="0" hangingPunct="0">
              <a:spcBef>
                <a:spcPct val="20000"/>
              </a:spcBef>
              <a:defRPr kumimoji="1" sz="2800">
                <a:solidFill>
                  <a:schemeClr val="tx1"/>
                </a:solidFill>
                <a:latin typeface="Arial" pitchFamily="34" charset="0"/>
                <a:ea typeface="標楷體" pitchFamily="65" charset="-120"/>
              </a:defRPr>
            </a:lvl2pPr>
            <a:lvl3pPr eaLnBrk="0" hangingPunct="0">
              <a:spcBef>
                <a:spcPct val="20000"/>
              </a:spcBef>
              <a:defRPr kumimoji="1" sz="2400">
                <a:solidFill>
                  <a:schemeClr val="tx1"/>
                </a:solidFill>
                <a:latin typeface="Arial" pitchFamily="34" charset="0"/>
                <a:ea typeface="新細明體" pitchFamily="18" charset="-120"/>
              </a:defRPr>
            </a:lvl3pPr>
            <a:lvl4pPr eaLnBrk="0" hangingPunct="0">
              <a:spcBef>
                <a:spcPct val="20000"/>
              </a:spcBef>
              <a:defRPr kumimoji="1" sz="2000">
                <a:solidFill>
                  <a:schemeClr val="tx1"/>
                </a:solidFill>
                <a:latin typeface="Arial" pitchFamily="34" charset="0"/>
                <a:ea typeface="新細明體" pitchFamily="18" charset="-120"/>
              </a:defRPr>
            </a:lvl4pPr>
            <a:lvl5pPr eaLnBrk="0" hangingPunct="0">
              <a:spcBef>
                <a:spcPct val="20000"/>
              </a:spcBef>
              <a:defRPr kumimoji="1" sz="2000">
                <a:solidFill>
                  <a:schemeClr val="tx1"/>
                </a:solidFill>
                <a:latin typeface="Arial" pitchFamily="34" charset="0"/>
                <a:ea typeface="新細明體" pitchFamily="18" charset="-120"/>
              </a:defRPr>
            </a:lvl5pPr>
            <a:lvl6pPr algn="ctr" eaLnBrk="0" fontAlgn="base" hangingPunct="0">
              <a:spcBef>
                <a:spcPct val="20000"/>
              </a:spcBef>
              <a:spcAft>
                <a:spcPct val="0"/>
              </a:spcAft>
              <a:defRPr kumimoji="1" sz="2000">
                <a:solidFill>
                  <a:schemeClr val="tx1"/>
                </a:solidFill>
                <a:latin typeface="Arial" pitchFamily="34" charset="0"/>
                <a:ea typeface="新細明體" pitchFamily="18" charset="-120"/>
              </a:defRPr>
            </a:lvl6pPr>
            <a:lvl7pPr algn="ctr" eaLnBrk="0" fontAlgn="base" hangingPunct="0">
              <a:spcBef>
                <a:spcPct val="20000"/>
              </a:spcBef>
              <a:spcAft>
                <a:spcPct val="0"/>
              </a:spcAft>
              <a:defRPr kumimoji="1" sz="2000">
                <a:solidFill>
                  <a:schemeClr val="tx1"/>
                </a:solidFill>
                <a:latin typeface="Arial" pitchFamily="34" charset="0"/>
                <a:ea typeface="新細明體" pitchFamily="18" charset="-120"/>
              </a:defRPr>
            </a:lvl7pPr>
            <a:lvl8pPr algn="ctr" eaLnBrk="0" fontAlgn="base" hangingPunct="0">
              <a:spcBef>
                <a:spcPct val="20000"/>
              </a:spcBef>
              <a:spcAft>
                <a:spcPct val="0"/>
              </a:spcAft>
              <a:defRPr kumimoji="1" sz="2000">
                <a:solidFill>
                  <a:schemeClr val="tx1"/>
                </a:solidFill>
                <a:latin typeface="Arial" pitchFamily="34" charset="0"/>
                <a:ea typeface="新細明體" pitchFamily="18" charset="-120"/>
              </a:defRPr>
            </a:lvl8pPr>
            <a:lvl9pPr algn="ctr" eaLnBrk="0" fontAlgn="base" hangingPunct="0">
              <a:spcBef>
                <a:spcPct val="20000"/>
              </a:spcBef>
              <a:spcAft>
                <a:spcPct val="0"/>
              </a:spcAft>
              <a:defRPr kumimoji="1" sz="2000">
                <a:solidFill>
                  <a:schemeClr val="tx1"/>
                </a:solidFill>
                <a:latin typeface="Arial" pitchFamily="34" charset="0"/>
                <a:ea typeface="新細明體" pitchFamily="18" charset="-120"/>
              </a:defRPr>
            </a:lvl9pPr>
          </a:lstStyle>
          <a:p>
            <a:pPr algn="r"/>
            <a:r>
              <a:rPr lang="en-US" altLang="zh-TW" sz="4900" b="1">
                <a:solidFill>
                  <a:srgbClr val="FF0066"/>
                </a:solidFill>
              </a:rPr>
              <a:t>Tortoise</a:t>
            </a:r>
          </a:p>
        </p:txBody>
      </p:sp>
      <p:sp>
        <p:nvSpPr>
          <p:cNvPr id="3079178" name="Rectangle 10"/>
          <p:cNvSpPr>
            <a:spLocks noChangeArrowheads="1"/>
          </p:cNvSpPr>
          <p:nvPr/>
        </p:nvSpPr>
        <p:spPr bwMode="auto">
          <a:xfrm>
            <a:off x="0" y="1452563"/>
            <a:ext cx="17081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800" b="1">
                <a:solidFill>
                  <a:srgbClr val="0033CC"/>
                </a:solidFill>
                <a:latin typeface="Arial" pitchFamily="34" charset="0"/>
              </a:rPr>
              <a:t>Crow</a:t>
            </a:r>
          </a:p>
        </p:txBody>
      </p:sp>
    </p:spTree>
    <p:controls>
      <mc:AlternateContent xmlns:mc="http://schemas.openxmlformats.org/markup-compatibility/2006">
        <mc:Choice xmlns:v="urn:schemas-microsoft-com:vml" Requires="v">
          <p:control spid="3077" name="DefaultOcx" r:id="rId2" imgW="914400" imgH="914400"/>
        </mc:Choice>
        <mc:Fallback>
          <p:control name="DefaultOcx" r:id="rId2" imgW="914400" imgH="914400">
            <p:pic>
              <p:nvPicPr>
                <p:cNvPr id="0" name="DefaultOcx"/>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2971800"/>
                  <a:ext cx="914400" cy="914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78" name="HTMLImage1" r:id="rId3" imgW="914400" imgH="914400"/>
        </mc:Choice>
        <mc:Fallback>
          <p:control name="HTMLImage1" r:id="rId3" imgW="914400" imgH="914400">
            <p:pic>
              <p:nvPicPr>
                <p:cNvPr id="0" name="HTMLImage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2971800"/>
                  <a:ext cx="914400" cy="914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79" name="HTMLImage2" r:id="rId4" imgW="914400" imgH="914400"/>
        </mc:Choice>
        <mc:Fallback>
          <p:control name="HTMLImage2" r:id="rId4" imgW="914400" imgH="914400">
            <p:pic>
              <p:nvPicPr>
                <p:cNvPr id="0" name="HTMLImage2"/>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2971800"/>
                  <a:ext cx="914400" cy="914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291319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6882" name="01. 大包 (01-10).wmv">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366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068" fill="hold"/>
                                        <p:tgtEl>
                                          <p:spTgt spid="30668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066882"/>
                </p:tgtEl>
              </p:cMediaNode>
            </p:video>
            <p:seq concurrent="1" nextAc="seek">
              <p:cTn id="8" restart="whenNotActive" fill="hold" evtFilter="cancelBubble" nodeType="interactiveSeq">
                <p:stCondLst>
                  <p:cond evt="onClick" delay="0">
                    <p:tgtEl>
                      <p:spTgt spid="306688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066882"/>
                                        </p:tgtEl>
                                      </p:cBhvr>
                                    </p:cmd>
                                  </p:childTnLst>
                                </p:cTn>
                              </p:par>
                            </p:childTnLst>
                          </p:cTn>
                        </p:par>
                      </p:childTnLst>
                    </p:cTn>
                  </p:par>
                </p:childTnLst>
              </p:cTn>
              <p:nextCondLst>
                <p:cond evt="onClick" delay="0">
                  <p:tgtEl>
                    <p:spTgt spid="306688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194"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4EF5314-1B7E-48FD-99B1-4ED9A856085A}" type="slidenum">
              <a:rPr lang="en-US" altLang="zh-TW" sz="1400">
                <a:solidFill>
                  <a:srgbClr val="000000"/>
                </a:solidFill>
                <a:ea typeface="Arial Unicode MS" pitchFamily="34" charset="-120"/>
                <a:cs typeface="Arial Unicode MS" pitchFamily="34" charset="-120"/>
              </a:rPr>
              <a:pPr algn="r" eaLnBrk="1" hangingPunct="1"/>
              <a:t>30</a:t>
            </a:fld>
            <a:endParaRPr lang="en-US" altLang="zh-TW" sz="1400">
              <a:solidFill>
                <a:srgbClr val="000000"/>
              </a:solidFill>
              <a:ea typeface="Arial Unicode MS" pitchFamily="34" charset="-120"/>
              <a:cs typeface="Arial Unicode MS" pitchFamily="34" charset="-120"/>
            </a:endParaRPr>
          </a:p>
        </p:txBody>
      </p:sp>
      <p:pic>
        <p:nvPicPr>
          <p:cNvPr id="290818" name="tort3984.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48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2908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08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42"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A7BD844-E503-4A9B-832C-717046939DBF}" type="slidenum">
              <a:rPr lang="en-US" altLang="zh-TW" sz="1400">
                <a:solidFill>
                  <a:srgbClr val="000000"/>
                </a:solidFill>
                <a:ea typeface="Arial Unicode MS" pitchFamily="34" charset="-120"/>
                <a:cs typeface="Arial Unicode MS" pitchFamily="34" charset="-120"/>
              </a:rPr>
              <a:pPr algn="r" eaLnBrk="1" hangingPunct="1"/>
              <a:t>31</a:t>
            </a:fld>
            <a:endParaRPr lang="en-US" altLang="zh-TW" sz="1400">
              <a:solidFill>
                <a:srgbClr val="000000"/>
              </a:solidFill>
              <a:ea typeface="Arial Unicode MS" pitchFamily="34" charset="-120"/>
              <a:cs typeface="Arial Unicode MS" pitchFamily="34" charset="-120"/>
            </a:endParaRPr>
          </a:p>
        </p:txBody>
      </p:sp>
      <p:pic>
        <p:nvPicPr>
          <p:cNvPr id="291842" name="tort3984.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067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2918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184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290"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7B714CF-C3B2-4564-8352-26C19803093A}" type="slidenum">
              <a:rPr lang="en-US" altLang="zh-TW" sz="1400">
                <a:solidFill>
                  <a:srgbClr val="000000"/>
                </a:solidFill>
                <a:ea typeface="Arial Unicode MS" pitchFamily="34" charset="-120"/>
                <a:cs typeface="Arial Unicode MS" pitchFamily="34" charset="-120"/>
              </a:rPr>
              <a:pPr algn="r" eaLnBrk="1" hangingPunct="1"/>
              <a:t>32</a:t>
            </a:fld>
            <a:endParaRPr lang="en-US" altLang="zh-TW" sz="1400">
              <a:solidFill>
                <a:srgbClr val="000000"/>
              </a:solidFill>
              <a:ea typeface="Arial Unicode MS" pitchFamily="34" charset="-120"/>
              <a:cs typeface="Arial Unicode MS" pitchFamily="34" charset="-120"/>
            </a:endParaRPr>
          </a:p>
        </p:txBody>
      </p:sp>
      <p:pic>
        <p:nvPicPr>
          <p:cNvPr id="292866" name="crow3984.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85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2928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286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338"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AC92814-AC4F-48B6-99D2-8DD1582ED19E}" type="slidenum">
              <a:rPr lang="en-US" altLang="zh-TW" sz="1400">
                <a:solidFill>
                  <a:srgbClr val="000000"/>
                </a:solidFill>
                <a:ea typeface="Arial Unicode MS" pitchFamily="34" charset="-120"/>
                <a:cs typeface="Arial Unicode MS" pitchFamily="34" charset="-120"/>
              </a:rPr>
              <a:pPr algn="r" eaLnBrk="1" hangingPunct="1"/>
              <a:t>33</a:t>
            </a:fld>
            <a:endParaRPr lang="en-US" altLang="zh-TW" sz="1400">
              <a:solidFill>
                <a:srgbClr val="000000"/>
              </a:solidFill>
              <a:ea typeface="Arial Unicode MS" pitchFamily="34" charset="-120"/>
              <a:cs typeface="Arial Unicode MS" pitchFamily="34" charset="-120"/>
            </a:endParaRPr>
          </a:p>
        </p:txBody>
      </p:sp>
      <p:pic>
        <p:nvPicPr>
          <p:cNvPr id="293890" name="tort3984.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837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2938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389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8386"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28743A9-C945-4307-B039-64AA16C3062C}" type="slidenum">
              <a:rPr lang="en-US" altLang="zh-TW" sz="1400">
                <a:solidFill>
                  <a:srgbClr val="000000"/>
                </a:solidFill>
                <a:ea typeface="Arial Unicode MS" pitchFamily="34" charset="-120"/>
                <a:cs typeface="Arial Unicode MS" pitchFamily="34" charset="-120"/>
              </a:rPr>
              <a:pPr algn="r" eaLnBrk="1" hangingPunct="1"/>
              <a:t>34</a:t>
            </a:fld>
            <a:endParaRPr lang="en-US" altLang="zh-TW" sz="1400">
              <a:solidFill>
                <a:srgbClr val="000000"/>
              </a:solidFill>
              <a:ea typeface="Arial Unicode MS" pitchFamily="34" charset="-120"/>
              <a:cs typeface="Arial Unicode MS" pitchFamily="34" charset="-120"/>
            </a:endParaRPr>
          </a:p>
        </p:txBody>
      </p:sp>
      <p:pic>
        <p:nvPicPr>
          <p:cNvPr id="294914" name="crow3984.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1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2949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49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0434"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82FC0338-BA63-4457-98AF-07EC4A59AEF9}" type="slidenum">
              <a:rPr lang="en-US" altLang="zh-TW" sz="1400">
                <a:solidFill>
                  <a:srgbClr val="000000"/>
                </a:solidFill>
                <a:ea typeface="Arial Unicode MS" pitchFamily="34" charset="-120"/>
                <a:cs typeface="Arial Unicode MS" pitchFamily="34" charset="-120"/>
              </a:rPr>
              <a:pPr algn="r" eaLnBrk="1" hangingPunct="1"/>
              <a:t>35</a:t>
            </a:fld>
            <a:endParaRPr lang="en-US" altLang="zh-TW" sz="1400">
              <a:solidFill>
                <a:srgbClr val="000000"/>
              </a:solidFill>
              <a:ea typeface="Arial Unicode MS" pitchFamily="34" charset="-120"/>
              <a:cs typeface="Arial Unicode MS" pitchFamily="34" charset="-120"/>
            </a:endParaRPr>
          </a:p>
        </p:txBody>
      </p:sp>
      <p:pic>
        <p:nvPicPr>
          <p:cNvPr id="295938" name="crow3984.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11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2959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593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82"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3EC2CE6-1B68-416D-8D57-AEBCC2370B36}" type="slidenum">
              <a:rPr lang="en-US" altLang="zh-TW" sz="1400">
                <a:solidFill>
                  <a:srgbClr val="000000"/>
                </a:solidFill>
                <a:ea typeface="Arial Unicode MS" pitchFamily="34" charset="-120"/>
                <a:cs typeface="Arial Unicode MS" pitchFamily="34" charset="-120"/>
              </a:rPr>
              <a:pPr algn="r" eaLnBrk="1" hangingPunct="1"/>
              <a:t>36</a:t>
            </a:fld>
            <a:endParaRPr lang="en-US" altLang="zh-TW" sz="1400">
              <a:solidFill>
                <a:srgbClr val="000000"/>
              </a:solidFill>
              <a:ea typeface="Arial Unicode MS" pitchFamily="34" charset="-120"/>
              <a:cs typeface="Arial Unicode MS" pitchFamily="34" charset="-120"/>
            </a:endParaRPr>
          </a:p>
        </p:txBody>
      </p:sp>
      <p:pic>
        <p:nvPicPr>
          <p:cNvPr id="296962" name="crow3984.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5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2969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696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4530"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B841B28-7719-4117-A356-32811CE713E8}" type="slidenum">
              <a:rPr lang="en-US" altLang="zh-TW" sz="1400">
                <a:solidFill>
                  <a:srgbClr val="000000"/>
                </a:solidFill>
                <a:ea typeface="Arial Unicode MS" pitchFamily="34" charset="-120"/>
                <a:cs typeface="Arial Unicode MS" pitchFamily="34" charset="-120"/>
              </a:rPr>
              <a:pPr algn="r" eaLnBrk="1" hangingPunct="1"/>
              <a:t>37</a:t>
            </a:fld>
            <a:endParaRPr lang="en-US" altLang="zh-TW" sz="1400">
              <a:solidFill>
                <a:srgbClr val="000000"/>
              </a:solidFill>
              <a:ea typeface="Arial Unicode MS" pitchFamily="34" charset="-120"/>
              <a:cs typeface="Arial Unicode MS" pitchFamily="34" charset="-120"/>
            </a:endParaRPr>
          </a:p>
        </p:txBody>
      </p:sp>
      <p:pic>
        <p:nvPicPr>
          <p:cNvPr id="297986" name="tort4000.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37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29798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98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578"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38EE95DA-DEBE-4FC5-9834-0D074DBBCA6A}" type="slidenum">
              <a:rPr lang="en-US" altLang="zh-TW" sz="1400">
                <a:solidFill>
                  <a:srgbClr val="000000"/>
                </a:solidFill>
                <a:ea typeface="Arial Unicode MS" pitchFamily="34" charset="-120"/>
                <a:cs typeface="Arial Unicode MS" pitchFamily="34" charset="-120"/>
              </a:rPr>
              <a:pPr algn="r" eaLnBrk="1" hangingPunct="1"/>
              <a:t>38</a:t>
            </a:fld>
            <a:endParaRPr lang="en-US" altLang="zh-TW" sz="1400">
              <a:solidFill>
                <a:srgbClr val="000000"/>
              </a:solidFill>
              <a:ea typeface="Arial Unicode MS" pitchFamily="34" charset="-120"/>
              <a:cs typeface="Arial Unicode MS" pitchFamily="34" charset="-120"/>
            </a:endParaRPr>
          </a:p>
        </p:txBody>
      </p:sp>
      <p:pic>
        <p:nvPicPr>
          <p:cNvPr id="299010" name="crow4000.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718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2990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90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626"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FD71C33-2AE5-4913-B18B-10325C5F8ADE}" type="slidenum">
              <a:rPr lang="en-US" altLang="zh-TW" sz="1400">
                <a:solidFill>
                  <a:srgbClr val="000000"/>
                </a:solidFill>
                <a:ea typeface="Arial Unicode MS" pitchFamily="34" charset="-120"/>
                <a:cs typeface="Arial Unicode MS" pitchFamily="34" charset="-120"/>
              </a:rPr>
              <a:pPr algn="r" eaLnBrk="1" hangingPunct="1"/>
              <a:t>39</a:t>
            </a:fld>
            <a:endParaRPr lang="en-US" altLang="zh-TW" sz="1400">
              <a:solidFill>
                <a:srgbClr val="000000"/>
              </a:solidFill>
              <a:ea typeface="Arial Unicode MS" pitchFamily="34" charset="-120"/>
              <a:cs typeface="Arial Unicode MS" pitchFamily="34" charset="-120"/>
            </a:endParaRPr>
          </a:p>
        </p:txBody>
      </p:sp>
      <p:pic>
        <p:nvPicPr>
          <p:cNvPr id="300034" name="tort4000.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936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000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00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編號版面配置區 3"/>
          <p:cNvSpPr>
            <a:spLocks noGrp="1"/>
          </p:cNvSpPr>
          <p:nvPr>
            <p:ph type="sldNum" sz="quarter" idx="10"/>
          </p:nvPr>
        </p:nvSpPr>
        <p:spPr>
          <a:noFill/>
        </p:spPr>
        <p:txBody>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a:solidFill>
                  <a:schemeClr val="tx1"/>
                </a:solidFill>
                <a:latin typeface="Arial" charset="0"/>
                <a:ea typeface="新細明體" pitchFamily="18" charset="-120"/>
              </a:defRPr>
            </a:lvl9pPr>
          </a:lstStyle>
          <a:p>
            <a:fld id="{28E8BA81-FF87-47C8-B3B9-6A1D649A9781}" type="slidenum">
              <a:rPr lang="en-US" altLang="zh-TW" smtClean="0">
                <a:solidFill>
                  <a:srgbClr val="000000"/>
                </a:solidFill>
                <a:latin typeface="Times New Roman" pitchFamily="18" charset="0"/>
              </a:rPr>
              <a:pPr/>
              <a:t>4</a:t>
            </a:fld>
            <a:endParaRPr lang="en-US" altLang="zh-TW" smtClean="0">
              <a:solidFill>
                <a:srgbClr val="000000"/>
              </a:solidFill>
              <a:latin typeface="Times New Roman" pitchFamily="18" charset="0"/>
            </a:endParaRPr>
          </a:p>
        </p:txBody>
      </p:sp>
      <p:sp>
        <p:nvSpPr>
          <p:cNvPr id="28675" name="Rectangle 2"/>
          <p:cNvSpPr>
            <a:spLocks noGrp="1" noChangeArrowheads="1"/>
          </p:cNvSpPr>
          <p:nvPr>
            <p:ph type="title"/>
          </p:nvPr>
        </p:nvSpPr>
        <p:spPr>
          <a:xfrm>
            <a:off x="5292725" y="-100013"/>
            <a:ext cx="3103563" cy="933451"/>
          </a:xfrm>
        </p:spPr>
        <p:txBody>
          <a:bodyPr/>
          <a:lstStyle/>
          <a:p>
            <a:pPr algn="r" eaLnBrk="1" hangingPunct="1"/>
            <a:r>
              <a:rPr lang="zh-TW" altLang="en-US" smtClean="0"/>
              <a:t>導師</a:t>
            </a:r>
          </a:p>
        </p:txBody>
      </p:sp>
      <p:sp>
        <p:nvSpPr>
          <p:cNvPr id="28676" name="Rectangle 3"/>
          <p:cNvSpPr>
            <a:spLocks noGrp="1" noChangeArrowheads="1"/>
          </p:cNvSpPr>
          <p:nvPr>
            <p:ph type="body" idx="1"/>
          </p:nvPr>
        </p:nvSpPr>
        <p:spPr>
          <a:xfrm>
            <a:off x="250825" y="71438"/>
            <a:ext cx="8748713" cy="6958012"/>
          </a:xfrm>
        </p:spPr>
        <p:txBody>
          <a:bodyPr/>
          <a:lstStyle/>
          <a:p>
            <a:pPr marL="609600" indent="-609600" eaLnBrk="1" hangingPunct="1">
              <a:lnSpc>
                <a:spcPct val="110000"/>
              </a:lnSpc>
              <a:buSzTx/>
              <a:buFont typeface="Wingdings" pitchFamily="2" charset="2"/>
              <a:buNone/>
            </a:pPr>
            <a:r>
              <a:rPr lang="zh-TW" altLang="en-US" sz="3600" dirty="0" smtClean="0"/>
              <a:t>葉錦熙 </a:t>
            </a:r>
            <a:r>
              <a:rPr lang="en-US" altLang="zh-TW" sz="3600" dirty="0" smtClean="0"/>
              <a:t>(BSW, MA)</a:t>
            </a:r>
          </a:p>
          <a:p>
            <a:pPr marL="609600" indent="-609600" eaLnBrk="1" hangingPunct="1">
              <a:lnSpc>
                <a:spcPct val="110000"/>
              </a:lnSpc>
              <a:buSzTx/>
              <a:buFont typeface="Wingdings" pitchFamily="2" charset="2"/>
              <a:buNone/>
            </a:pPr>
            <a:r>
              <a:rPr lang="en-US" altLang="zh-TW" sz="3600" dirty="0" smtClean="0">
                <a:solidFill>
                  <a:srgbClr val="CC0099"/>
                </a:solidFill>
              </a:rPr>
              <a:t>30</a:t>
            </a:r>
            <a:r>
              <a:rPr lang="zh-TW" altLang="en-US" sz="3600" dirty="0" smtClean="0">
                <a:solidFill>
                  <a:srgbClr val="CC0099"/>
                </a:solidFill>
              </a:rPr>
              <a:t>年社工及教學經驗</a:t>
            </a:r>
          </a:p>
          <a:p>
            <a:pPr marL="609600" indent="-609600" eaLnBrk="1" hangingPunct="1">
              <a:lnSpc>
                <a:spcPct val="110000"/>
              </a:lnSpc>
              <a:buSzTx/>
              <a:buFont typeface="Wingdings" pitchFamily="2" charset="2"/>
              <a:buNone/>
            </a:pPr>
            <a:r>
              <a:rPr lang="zh-TW" altLang="en-US" sz="3600" dirty="0" smtClean="0">
                <a:solidFill>
                  <a:srgbClr val="CC0000"/>
                </a:solidFill>
              </a:rPr>
              <a:t>現於</a:t>
            </a:r>
          </a:p>
          <a:p>
            <a:pPr marL="1246188" lvl="1" indent="-533400" eaLnBrk="1" hangingPunct="1">
              <a:lnSpc>
                <a:spcPct val="110000"/>
              </a:lnSpc>
              <a:buFont typeface="Wingdings" pitchFamily="2" charset="2"/>
              <a:buChar char="Ø"/>
            </a:pPr>
            <a:r>
              <a:rPr lang="zh-TW" altLang="en-US" sz="3200" dirty="0" smtClean="0">
                <a:solidFill>
                  <a:srgbClr val="CC0000"/>
                </a:solidFill>
                <a:latin typeface="Arial" charset="0"/>
              </a:rPr>
              <a:t>聖公會麥理浩夫人中心</a:t>
            </a:r>
          </a:p>
          <a:p>
            <a:pPr marL="1246188" lvl="1" indent="-533400" eaLnBrk="1" hangingPunct="1">
              <a:lnSpc>
                <a:spcPct val="110000"/>
              </a:lnSpc>
              <a:buFont typeface="Wingdings" pitchFamily="2" charset="2"/>
              <a:buChar char="Ø"/>
            </a:pPr>
            <a:r>
              <a:rPr lang="zh-TW" altLang="en-US" sz="3200" dirty="0" smtClean="0">
                <a:solidFill>
                  <a:srgbClr val="CC0000"/>
                </a:solidFill>
                <a:latin typeface="Arial" charset="0"/>
              </a:rPr>
              <a:t>屯門仁愛堂</a:t>
            </a:r>
            <a:endParaRPr lang="zh-TW" altLang="zh-HK" sz="3200" dirty="0" smtClean="0">
              <a:solidFill>
                <a:srgbClr val="CC0000"/>
              </a:solidFill>
              <a:latin typeface="Arial" charset="0"/>
            </a:endParaRPr>
          </a:p>
          <a:p>
            <a:pPr marL="1246188" lvl="1" indent="-533400" eaLnBrk="1" hangingPunct="1">
              <a:lnSpc>
                <a:spcPct val="110000"/>
              </a:lnSpc>
              <a:buFont typeface="Wingdings" pitchFamily="2" charset="2"/>
              <a:buChar char="Ø"/>
            </a:pPr>
            <a:r>
              <a:rPr lang="zh-TW" altLang="en-US" sz="3200" dirty="0" smtClean="0">
                <a:solidFill>
                  <a:srgbClr val="CC0000"/>
                </a:solidFill>
                <a:latin typeface="Arial" charset="0"/>
              </a:rPr>
              <a:t>多間中小學</a:t>
            </a:r>
          </a:p>
          <a:p>
            <a:pPr marL="609600" indent="-609600" eaLnBrk="1" hangingPunct="1">
              <a:lnSpc>
                <a:spcPct val="110000"/>
              </a:lnSpc>
              <a:buSzTx/>
              <a:buFont typeface="Wingdings" pitchFamily="2" charset="2"/>
              <a:buNone/>
            </a:pPr>
            <a:r>
              <a:rPr kumimoji="0" lang="zh-TW" altLang="en-US" sz="3600" dirty="0" smtClean="0">
                <a:solidFill>
                  <a:srgbClr val="333399"/>
                </a:solidFill>
              </a:rPr>
              <a:t>教授</a:t>
            </a:r>
          </a:p>
          <a:p>
            <a:pPr marL="1246188" lvl="1" indent="-533400" eaLnBrk="1" hangingPunct="1">
              <a:lnSpc>
                <a:spcPct val="110000"/>
              </a:lnSpc>
              <a:buFont typeface="Wingdings" pitchFamily="2" charset="2"/>
              <a:buChar char="Ø"/>
            </a:pPr>
            <a:r>
              <a:rPr kumimoji="0" lang="zh-TW" altLang="en-US" sz="3200" dirty="0" smtClean="0">
                <a:solidFill>
                  <a:srgbClr val="333399"/>
                </a:solidFill>
                <a:latin typeface="Arial" charset="0"/>
              </a:rPr>
              <a:t>超強記憶法</a:t>
            </a:r>
          </a:p>
          <a:p>
            <a:pPr marL="1246188" lvl="1" indent="-533400" eaLnBrk="1" hangingPunct="1">
              <a:lnSpc>
                <a:spcPct val="110000"/>
              </a:lnSpc>
              <a:buFont typeface="Wingdings" pitchFamily="2" charset="2"/>
              <a:buChar char="Ø"/>
            </a:pPr>
            <a:r>
              <a:rPr kumimoji="0" lang="zh-TW" altLang="en-US" sz="3200" dirty="0" smtClean="0">
                <a:solidFill>
                  <a:srgbClr val="333399"/>
                </a:solidFill>
                <a:latin typeface="Arial" charset="0"/>
              </a:rPr>
              <a:t>影像英文生字記憶法</a:t>
            </a:r>
          </a:p>
          <a:p>
            <a:pPr marL="1246188" lvl="1" indent="-533400" eaLnBrk="1" hangingPunct="1">
              <a:lnSpc>
                <a:spcPct val="110000"/>
              </a:lnSpc>
              <a:buFont typeface="Wingdings" pitchFamily="2" charset="2"/>
              <a:buChar char="Ø"/>
            </a:pPr>
            <a:r>
              <a:rPr kumimoji="0" lang="zh-TW" altLang="en-US" sz="3200" dirty="0" smtClean="0">
                <a:solidFill>
                  <a:srgbClr val="333399"/>
                </a:solidFill>
                <a:latin typeface="Arial" charset="0"/>
              </a:rPr>
              <a:t>影像英語國際音標及字面拼音課程</a:t>
            </a:r>
          </a:p>
        </p:txBody>
      </p:sp>
      <p:pic>
        <p:nvPicPr>
          <p:cNvPr id="28677" name="Picture 4" descr="yipsi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765175"/>
            <a:ext cx="23368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52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0674"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E0A91E8-58FD-4CB3-9012-297305E2E38B}" type="slidenum">
              <a:rPr lang="en-US" altLang="zh-TW" sz="1400">
                <a:solidFill>
                  <a:srgbClr val="000000"/>
                </a:solidFill>
                <a:ea typeface="Arial Unicode MS" pitchFamily="34" charset="-120"/>
                <a:cs typeface="Arial Unicode MS" pitchFamily="34" charset="-120"/>
              </a:rPr>
              <a:pPr algn="r" eaLnBrk="1" hangingPunct="1"/>
              <a:t>40</a:t>
            </a:fld>
            <a:endParaRPr lang="en-US" altLang="zh-TW" sz="1400">
              <a:solidFill>
                <a:srgbClr val="000000"/>
              </a:solidFill>
              <a:ea typeface="Arial Unicode MS" pitchFamily="34" charset="-120"/>
              <a:cs typeface="Arial Unicode MS" pitchFamily="34" charset="-120"/>
            </a:endParaRPr>
          </a:p>
        </p:txBody>
      </p:sp>
      <p:pic>
        <p:nvPicPr>
          <p:cNvPr id="301058" name="tort4000.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53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010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105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22"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2D18DE2-7B94-42CC-925D-988546E7C282}" type="slidenum">
              <a:rPr lang="en-US" altLang="zh-TW" sz="1400">
                <a:solidFill>
                  <a:srgbClr val="000000"/>
                </a:solidFill>
                <a:ea typeface="Arial Unicode MS" pitchFamily="34" charset="-120"/>
                <a:cs typeface="Arial Unicode MS" pitchFamily="34" charset="-120"/>
              </a:rPr>
              <a:pPr algn="r" eaLnBrk="1" hangingPunct="1"/>
              <a:t>41</a:t>
            </a:fld>
            <a:endParaRPr lang="en-US" altLang="zh-TW" sz="1400">
              <a:solidFill>
                <a:srgbClr val="000000"/>
              </a:solidFill>
              <a:ea typeface="Arial Unicode MS" pitchFamily="34" charset="-120"/>
              <a:cs typeface="Arial Unicode MS" pitchFamily="34" charset="-120"/>
            </a:endParaRPr>
          </a:p>
        </p:txBody>
      </p:sp>
      <p:pic>
        <p:nvPicPr>
          <p:cNvPr id="302082" name="tort4000.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01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020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208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4770"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9C3FD2E-496E-4AE3-8C14-777008FE75EA}" type="slidenum">
              <a:rPr lang="en-US" altLang="zh-TW" sz="1400">
                <a:solidFill>
                  <a:srgbClr val="000000"/>
                </a:solidFill>
                <a:ea typeface="Arial Unicode MS" pitchFamily="34" charset="-120"/>
                <a:cs typeface="Arial Unicode MS" pitchFamily="34" charset="-120"/>
              </a:rPr>
              <a:pPr algn="r" eaLnBrk="1" hangingPunct="1"/>
              <a:t>42</a:t>
            </a:fld>
            <a:endParaRPr lang="en-US" altLang="zh-TW" sz="1400">
              <a:solidFill>
                <a:srgbClr val="000000"/>
              </a:solidFill>
              <a:ea typeface="Arial Unicode MS" pitchFamily="34" charset="-120"/>
              <a:cs typeface="Arial Unicode MS" pitchFamily="34" charset="-120"/>
            </a:endParaRPr>
          </a:p>
        </p:txBody>
      </p:sp>
      <p:pic>
        <p:nvPicPr>
          <p:cNvPr id="303106" name="crow4000.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95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031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310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6818"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01CC127-BB56-4973-B3D4-5A7FFF57A28C}" type="slidenum">
              <a:rPr lang="en-US" altLang="zh-TW" sz="1400">
                <a:solidFill>
                  <a:srgbClr val="000000"/>
                </a:solidFill>
                <a:ea typeface="Arial Unicode MS" pitchFamily="34" charset="-120"/>
                <a:cs typeface="Arial Unicode MS" pitchFamily="34" charset="-120"/>
              </a:rPr>
              <a:pPr algn="r" eaLnBrk="1" hangingPunct="1"/>
              <a:t>43</a:t>
            </a:fld>
            <a:endParaRPr lang="en-US" altLang="zh-TW" sz="1400">
              <a:solidFill>
                <a:srgbClr val="000000"/>
              </a:solidFill>
              <a:ea typeface="Arial Unicode MS" pitchFamily="34" charset="-120"/>
              <a:cs typeface="Arial Unicode MS" pitchFamily="34" charset="-120"/>
            </a:endParaRPr>
          </a:p>
        </p:txBody>
      </p:sp>
      <p:pic>
        <p:nvPicPr>
          <p:cNvPr id="304130" name="crow4000.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60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041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413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8866"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5E28981-3DB1-4CDA-8697-8B409C66C4B2}" type="slidenum">
              <a:rPr lang="en-US" altLang="zh-TW" sz="1400">
                <a:solidFill>
                  <a:srgbClr val="000000"/>
                </a:solidFill>
                <a:ea typeface="Arial Unicode MS" pitchFamily="34" charset="-120"/>
                <a:cs typeface="Arial Unicode MS" pitchFamily="34" charset="-120"/>
              </a:rPr>
              <a:pPr algn="r" eaLnBrk="1" hangingPunct="1"/>
              <a:t>44</a:t>
            </a:fld>
            <a:endParaRPr lang="en-US" altLang="zh-TW" sz="1400">
              <a:solidFill>
                <a:srgbClr val="000000"/>
              </a:solidFill>
              <a:ea typeface="Arial Unicode MS" pitchFamily="34" charset="-120"/>
              <a:cs typeface="Arial Unicode MS" pitchFamily="34" charset="-120"/>
            </a:endParaRPr>
          </a:p>
        </p:txBody>
      </p:sp>
      <p:pic>
        <p:nvPicPr>
          <p:cNvPr id="305154" name="tort4000.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14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051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515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0914"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14F2BBD-43C6-4D3D-865F-C14475A696A4}" type="slidenum">
              <a:rPr lang="en-US" altLang="zh-TW" sz="1400">
                <a:solidFill>
                  <a:srgbClr val="000000"/>
                </a:solidFill>
                <a:ea typeface="Arial Unicode MS" pitchFamily="34" charset="-120"/>
                <a:cs typeface="Arial Unicode MS" pitchFamily="34" charset="-120"/>
              </a:rPr>
              <a:pPr algn="r" eaLnBrk="1" hangingPunct="1"/>
              <a:t>45</a:t>
            </a:fld>
            <a:endParaRPr lang="en-US" altLang="zh-TW" sz="1400">
              <a:solidFill>
                <a:srgbClr val="000000"/>
              </a:solidFill>
              <a:ea typeface="Arial Unicode MS" pitchFamily="34" charset="-120"/>
              <a:cs typeface="Arial Unicode MS" pitchFamily="34" charset="-120"/>
            </a:endParaRPr>
          </a:p>
        </p:txBody>
      </p:sp>
      <p:pic>
        <p:nvPicPr>
          <p:cNvPr id="306178" name="crow4000.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927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06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617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62"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65552E4-198C-430C-840D-2B0AC7E3385C}" type="slidenum">
              <a:rPr lang="en-US" altLang="zh-TW" sz="1400">
                <a:solidFill>
                  <a:srgbClr val="000000"/>
                </a:solidFill>
                <a:ea typeface="Arial Unicode MS" pitchFamily="34" charset="-120"/>
                <a:cs typeface="Arial Unicode MS" pitchFamily="34" charset="-120"/>
              </a:rPr>
              <a:pPr algn="r" eaLnBrk="1" hangingPunct="1"/>
              <a:t>46</a:t>
            </a:fld>
            <a:endParaRPr lang="en-US" altLang="zh-TW" sz="1400">
              <a:solidFill>
                <a:srgbClr val="000000"/>
              </a:solidFill>
              <a:ea typeface="Arial Unicode MS" pitchFamily="34" charset="-120"/>
              <a:cs typeface="Arial Unicode MS" pitchFamily="34" charset="-120"/>
            </a:endParaRPr>
          </a:p>
        </p:txBody>
      </p:sp>
      <p:pic>
        <p:nvPicPr>
          <p:cNvPr id="307202" name="crow4015.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767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072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720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010"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6D161F5-6867-4406-B382-AC6895E7697B}" type="slidenum">
              <a:rPr lang="en-US" altLang="zh-TW" sz="1400">
                <a:solidFill>
                  <a:srgbClr val="000000"/>
                </a:solidFill>
                <a:ea typeface="Arial Unicode MS" pitchFamily="34" charset="-120"/>
                <a:cs typeface="Arial Unicode MS" pitchFamily="34" charset="-120"/>
              </a:rPr>
              <a:pPr algn="r" eaLnBrk="1" hangingPunct="1"/>
              <a:t>47</a:t>
            </a:fld>
            <a:endParaRPr lang="en-US" altLang="zh-TW" sz="1400">
              <a:solidFill>
                <a:srgbClr val="000000"/>
              </a:solidFill>
              <a:ea typeface="Arial Unicode MS" pitchFamily="34" charset="-120"/>
              <a:cs typeface="Arial Unicode MS" pitchFamily="34" charset="-120"/>
            </a:endParaRPr>
          </a:p>
        </p:txBody>
      </p:sp>
      <p:pic>
        <p:nvPicPr>
          <p:cNvPr id="308226" name="tort4015.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257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082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822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7058"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6B2E6DC-9FD2-474C-9E56-391B59AB2B07}" type="slidenum">
              <a:rPr lang="en-US" altLang="zh-TW" sz="1400">
                <a:solidFill>
                  <a:srgbClr val="000000"/>
                </a:solidFill>
                <a:ea typeface="Arial Unicode MS" pitchFamily="34" charset="-120"/>
                <a:cs typeface="Arial Unicode MS" pitchFamily="34" charset="-120"/>
              </a:rPr>
              <a:pPr algn="r" eaLnBrk="1" hangingPunct="1"/>
              <a:t>48</a:t>
            </a:fld>
            <a:endParaRPr lang="en-US" altLang="zh-TW" sz="1400">
              <a:solidFill>
                <a:srgbClr val="000000"/>
              </a:solidFill>
              <a:ea typeface="Arial Unicode MS" pitchFamily="34" charset="-120"/>
              <a:cs typeface="Arial Unicode MS" pitchFamily="34" charset="-120"/>
            </a:endParaRPr>
          </a:p>
        </p:txBody>
      </p:sp>
      <p:pic>
        <p:nvPicPr>
          <p:cNvPr id="309250" name="tort4015.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453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092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925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9106"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6227F67-1269-42E8-B621-43190362B340}" type="slidenum">
              <a:rPr lang="en-US" altLang="zh-TW" sz="1400">
                <a:solidFill>
                  <a:srgbClr val="000000"/>
                </a:solidFill>
                <a:ea typeface="Arial Unicode MS" pitchFamily="34" charset="-120"/>
                <a:cs typeface="Arial Unicode MS" pitchFamily="34" charset="-120"/>
              </a:rPr>
              <a:pPr algn="r" eaLnBrk="1" hangingPunct="1"/>
              <a:t>49</a:t>
            </a:fld>
            <a:endParaRPr lang="en-US" altLang="zh-TW" sz="1400">
              <a:solidFill>
                <a:srgbClr val="000000"/>
              </a:solidFill>
              <a:ea typeface="Arial Unicode MS" pitchFamily="34" charset="-120"/>
              <a:cs typeface="Arial Unicode MS" pitchFamily="34" charset="-120"/>
            </a:endParaRPr>
          </a:p>
        </p:txBody>
      </p:sp>
      <p:pic>
        <p:nvPicPr>
          <p:cNvPr id="310274" name="crow4015.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779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102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027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zh-TW" altLang="en-US" dirty="0"/>
              <a:t>內容</a:t>
            </a:r>
          </a:p>
        </p:txBody>
      </p:sp>
      <p:sp>
        <p:nvSpPr>
          <p:cNvPr id="251907" name="Rectangle 3"/>
          <p:cNvSpPr>
            <a:spLocks noGrp="1" noChangeArrowheads="1"/>
          </p:cNvSpPr>
          <p:nvPr>
            <p:ph type="body" sz="half" idx="1"/>
          </p:nvPr>
        </p:nvSpPr>
        <p:spPr>
          <a:xfrm>
            <a:off x="395288" y="1268413"/>
            <a:ext cx="8208962" cy="5589587"/>
          </a:xfrm>
        </p:spPr>
        <p:txBody>
          <a:bodyPr/>
          <a:lstStyle/>
          <a:p>
            <a:pPr marL="533400" indent="-533400">
              <a:spcAft>
                <a:spcPts val="600"/>
              </a:spcAft>
              <a:buSzPct val="80000"/>
              <a:buFont typeface="Wingdings" pitchFamily="2" charset="2"/>
              <a:buAutoNum type="arabicPeriod"/>
              <a:tabLst>
                <a:tab pos="1085850" algn="l"/>
              </a:tabLst>
            </a:pPr>
            <a:r>
              <a:rPr lang="zh-TW" altLang="en-US" sz="3200" dirty="0" smtClean="0"/>
              <a:t>何謂課室管理</a:t>
            </a:r>
            <a:endParaRPr lang="en-US" altLang="zh-TW" sz="3200" dirty="0" smtClean="0"/>
          </a:p>
          <a:p>
            <a:pPr marL="533400" indent="-533400">
              <a:spcAft>
                <a:spcPts val="600"/>
              </a:spcAft>
              <a:buSzPct val="80000"/>
              <a:buFont typeface="Wingdings" pitchFamily="2" charset="2"/>
              <a:buAutoNum type="arabicPeriod"/>
              <a:tabLst>
                <a:tab pos="1085850" algn="l"/>
              </a:tabLst>
            </a:pPr>
            <a:r>
              <a:rPr lang="zh-TW" altLang="en-US" sz="3200" dirty="0" smtClean="0"/>
              <a:t>課</a:t>
            </a:r>
            <a:r>
              <a:rPr lang="zh-TW" altLang="en-US" sz="3200" dirty="0"/>
              <a:t>室管理的原則與策略</a:t>
            </a:r>
          </a:p>
          <a:p>
            <a:pPr marL="1169988" lvl="1" indent="-457200">
              <a:spcAft>
                <a:spcPts val="600"/>
              </a:spcAft>
              <a:buSzPct val="80000"/>
              <a:buFontTx/>
              <a:buChar char="•"/>
              <a:tabLst>
                <a:tab pos="1085850" algn="l"/>
              </a:tabLst>
            </a:pPr>
            <a:r>
              <a:rPr lang="zh-TW" altLang="en-US" sz="2800" dirty="0">
                <a:latin typeface="標楷體" pitchFamily="65" charset="-120"/>
                <a:ea typeface="標楷體" pitchFamily="65" charset="-120"/>
              </a:rPr>
              <a:t>「規則 ─ 協議」策略</a:t>
            </a:r>
          </a:p>
          <a:p>
            <a:pPr marL="1169988" lvl="1" indent="-457200">
              <a:spcAft>
                <a:spcPts val="600"/>
              </a:spcAft>
              <a:buSzPct val="80000"/>
              <a:buFontTx/>
              <a:buChar char="•"/>
              <a:tabLst>
                <a:tab pos="1085850" algn="l"/>
              </a:tabLst>
            </a:pPr>
            <a:r>
              <a:rPr lang="zh-TW" altLang="en-US" sz="2800" dirty="0">
                <a:latin typeface="標楷體" pitchFamily="65" charset="-120"/>
                <a:ea typeface="標楷體" pitchFamily="65" charset="-120"/>
              </a:rPr>
              <a:t>「獎懲 ─ 面質」策略</a:t>
            </a:r>
          </a:p>
          <a:p>
            <a:pPr marL="1169988" lvl="1" indent="-457200">
              <a:spcAft>
                <a:spcPts val="600"/>
              </a:spcAft>
              <a:buSzPct val="80000"/>
              <a:buFontTx/>
              <a:buChar char="•"/>
              <a:tabLst>
                <a:tab pos="1085850" algn="l"/>
              </a:tabLst>
            </a:pPr>
            <a:r>
              <a:rPr lang="zh-TW" altLang="en-US" sz="2800" dirty="0">
                <a:latin typeface="標楷體" pitchFamily="65" charset="-120"/>
                <a:ea typeface="標楷體" pitchFamily="65" charset="-120"/>
              </a:rPr>
              <a:t>「關係 ─ 聆聽」策略</a:t>
            </a:r>
          </a:p>
          <a:p>
            <a:pPr marL="1169988" lvl="1" indent="-457200">
              <a:spcAft>
                <a:spcPts val="600"/>
              </a:spcAft>
              <a:buSzPct val="80000"/>
              <a:buFontTx/>
              <a:buChar char="•"/>
              <a:tabLst>
                <a:tab pos="1085850" algn="l"/>
              </a:tabLst>
            </a:pPr>
            <a:r>
              <a:rPr lang="zh-TW" altLang="en-US" sz="2800" dirty="0">
                <a:latin typeface="標楷體" pitchFamily="65" charset="-120"/>
                <a:ea typeface="標楷體" pitchFamily="65" charset="-120"/>
              </a:rPr>
              <a:t>「提高學習動機與效能」策略</a:t>
            </a:r>
          </a:p>
          <a:p>
            <a:pPr marL="533400" indent="-533400">
              <a:spcAft>
                <a:spcPts val="600"/>
              </a:spcAft>
              <a:buSzPct val="80000"/>
              <a:buFont typeface="Wingdings" pitchFamily="2" charset="2"/>
              <a:buAutoNum type="arabicPeriod"/>
              <a:tabLst>
                <a:tab pos="1085850" algn="l"/>
              </a:tabLst>
            </a:pPr>
            <a:r>
              <a:rPr lang="zh-TW" altLang="en-US" sz="3200" dirty="0" smtClean="0"/>
              <a:t>訂立</a:t>
            </a:r>
            <a:r>
              <a:rPr lang="zh-TW" altLang="en-US" sz="3200" dirty="0"/>
              <a:t>課室規則及賞罰規則</a:t>
            </a:r>
          </a:p>
          <a:p>
            <a:pPr marL="533400" indent="-533400">
              <a:spcAft>
                <a:spcPts val="600"/>
              </a:spcAft>
              <a:buSzPct val="80000"/>
              <a:buFont typeface="Wingdings" pitchFamily="2" charset="2"/>
              <a:buAutoNum type="arabicPeriod"/>
              <a:tabLst>
                <a:tab pos="1085850" algn="l"/>
              </a:tabLst>
            </a:pPr>
            <a:r>
              <a:rPr lang="zh-TW" altLang="en-US" sz="3200" dirty="0" smtClean="0"/>
              <a:t>違規</a:t>
            </a:r>
            <a:r>
              <a:rPr lang="zh-TW" altLang="en-US" sz="3200" dirty="0"/>
              <a:t>行為的處理 </a:t>
            </a:r>
            <a:r>
              <a:rPr lang="en-US" altLang="zh-TW" sz="3200" dirty="0"/>
              <a:t>(</a:t>
            </a:r>
            <a:r>
              <a:rPr lang="zh-TW" altLang="en-US" sz="3200" dirty="0"/>
              <a:t>課室內外</a:t>
            </a:r>
            <a:r>
              <a:rPr lang="en-US" altLang="zh-TW" sz="3200" dirty="0"/>
              <a:t>) </a:t>
            </a:r>
          </a:p>
        </p:txBody>
      </p:sp>
      <p:pic>
        <p:nvPicPr>
          <p:cNvPr id="2050" name="Picture 2" descr="小學上課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6037"/>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81F53B2E-8582-457D-9746-6BF0781B2FE7}" type="slidenum">
              <a:rPr lang="en-US" altLang="zh-TW" smtClean="0"/>
              <a:pPr/>
              <a:t>5</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1154"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74325E0-8E14-4F3B-8CE6-C27D40CBF0C8}" type="slidenum">
              <a:rPr lang="en-US" altLang="zh-TW" sz="1400">
                <a:solidFill>
                  <a:srgbClr val="000000"/>
                </a:solidFill>
                <a:ea typeface="Arial Unicode MS" pitchFamily="34" charset="-120"/>
                <a:cs typeface="Arial Unicode MS" pitchFamily="34" charset="-120"/>
              </a:rPr>
              <a:pPr algn="r" eaLnBrk="1" hangingPunct="1"/>
              <a:t>50</a:t>
            </a:fld>
            <a:endParaRPr lang="en-US" altLang="zh-TW" sz="1400">
              <a:solidFill>
                <a:srgbClr val="000000"/>
              </a:solidFill>
              <a:ea typeface="Arial Unicode MS" pitchFamily="34" charset="-120"/>
              <a:cs typeface="Arial Unicode MS" pitchFamily="34" charset="-120"/>
            </a:endParaRPr>
          </a:p>
        </p:txBody>
      </p:sp>
      <p:pic>
        <p:nvPicPr>
          <p:cNvPr id="311298" name="crow4015.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0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112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129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crow4015.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41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123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232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5250"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3B0610CB-8864-49A1-B6E0-1C2929A0CA82}" type="slidenum">
              <a:rPr lang="en-US" altLang="zh-TW" sz="1400">
                <a:solidFill>
                  <a:srgbClr val="000000"/>
                </a:solidFill>
                <a:ea typeface="Arial Unicode MS" pitchFamily="34" charset="-120"/>
                <a:cs typeface="Arial Unicode MS" pitchFamily="34" charset="-120"/>
              </a:rPr>
              <a:pPr algn="r" eaLnBrk="1" hangingPunct="1"/>
              <a:t>52</a:t>
            </a:fld>
            <a:endParaRPr lang="en-US" altLang="zh-TW" sz="1400">
              <a:solidFill>
                <a:srgbClr val="000000"/>
              </a:solidFill>
              <a:ea typeface="Arial Unicode MS" pitchFamily="34" charset="-120"/>
              <a:cs typeface="Arial Unicode MS" pitchFamily="34" charset="-120"/>
            </a:endParaRPr>
          </a:p>
        </p:txBody>
      </p:sp>
      <p:pic>
        <p:nvPicPr>
          <p:cNvPr id="313346" name="tort4015.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963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133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334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7298"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B2D584E-36CE-4FD5-BAFA-C7E2B7F3A9BA}" type="slidenum">
              <a:rPr lang="en-US" altLang="zh-TW" sz="1400">
                <a:solidFill>
                  <a:srgbClr val="000000"/>
                </a:solidFill>
                <a:ea typeface="Arial Unicode MS" pitchFamily="34" charset="-120"/>
                <a:cs typeface="Arial Unicode MS" pitchFamily="34" charset="-120"/>
              </a:rPr>
              <a:pPr algn="r" eaLnBrk="1" hangingPunct="1"/>
              <a:t>53</a:t>
            </a:fld>
            <a:endParaRPr lang="en-US" altLang="zh-TW" sz="1400">
              <a:solidFill>
                <a:srgbClr val="000000"/>
              </a:solidFill>
              <a:ea typeface="Arial Unicode MS" pitchFamily="34" charset="-120"/>
              <a:cs typeface="Arial Unicode MS" pitchFamily="34" charset="-120"/>
            </a:endParaRPr>
          </a:p>
        </p:txBody>
      </p:sp>
      <p:pic>
        <p:nvPicPr>
          <p:cNvPr id="314370" name="tort4015.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38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143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437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9346"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85F301D6-FED0-4BA3-8C5A-535B0AB40706}" type="slidenum">
              <a:rPr lang="en-US" altLang="zh-TW" sz="1400">
                <a:solidFill>
                  <a:srgbClr val="000000"/>
                </a:solidFill>
                <a:ea typeface="Arial Unicode MS" pitchFamily="34" charset="-120"/>
                <a:cs typeface="Arial Unicode MS" pitchFamily="34" charset="-120"/>
              </a:rPr>
              <a:pPr algn="r" eaLnBrk="1" hangingPunct="1"/>
              <a:t>54</a:t>
            </a:fld>
            <a:endParaRPr lang="en-US" altLang="zh-TW" sz="1400">
              <a:solidFill>
                <a:srgbClr val="000000"/>
              </a:solidFill>
              <a:ea typeface="Arial Unicode MS" pitchFamily="34" charset="-120"/>
              <a:cs typeface="Arial Unicode MS" pitchFamily="34" charset="-120"/>
            </a:endParaRPr>
          </a:p>
        </p:txBody>
      </p:sp>
      <p:pic>
        <p:nvPicPr>
          <p:cNvPr id="315394" name="crow4015.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3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153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539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1394"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96CBFB5-3BB6-4A8C-9FB4-A5C3F8BC4C5D}" type="slidenum">
              <a:rPr lang="en-US" altLang="zh-TW" sz="1400">
                <a:solidFill>
                  <a:srgbClr val="000000"/>
                </a:solidFill>
                <a:ea typeface="Arial Unicode MS" pitchFamily="34" charset="-120"/>
                <a:cs typeface="Arial Unicode MS" pitchFamily="34" charset="-120"/>
              </a:rPr>
              <a:pPr algn="r" eaLnBrk="1" hangingPunct="1"/>
              <a:t>55</a:t>
            </a:fld>
            <a:endParaRPr lang="en-US" altLang="zh-TW" sz="1400">
              <a:solidFill>
                <a:srgbClr val="000000"/>
              </a:solidFill>
              <a:ea typeface="Arial Unicode MS" pitchFamily="34" charset="-120"/>
              <a:cs typeface="Arial Unicode MS" pitchFamily="34" charset="-120"/>
            </a:endParaRPr>
          </a:p>
        </p:txBody>
      </p:sp>
      <p:pic>
        <p:nvPicPr>
          <p:cNvPr id="316418" name="tort4015.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476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164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641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42"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24DD6E5-34AD-41A9-93DB-34F1DDD112A9}" type="slidenum">
              <a:rPr lang="en-US" altLang="zh-TW" sz="1400">
                <a:solidFill>
                  <a:srgbClr val="000000"/>
                </a:solidFill>
                <a:ea typeface="Arial Unicode MS" pitchFamily="34" charset="-120"/>
                <a:cs typeface="Arial Unicode MS" pitchFamily="34" charset="-120"/>
              </a:rPr>
              <a:pPr algn="r" eaLnBrk="1" hangingPunct="1"/>
              <a:t>56</a:t>
            </a:fld>
            <a:endParaRPr lang="en-US" altLang="zh-TW" sz="1400">
              <a:solidFill>
                <a:srgbClr val="000000"/>
              </a:solidFill>
              <a:ea typeface="Arial Unicode MS" pitchFamily="34" charset="-120"/>
              <a:cs typeface="Arial Unicode MS" pitchFamily="34" charset="-120"/>
            </a:endParaRPr>
          </a:p>
        </p:txBody>
      </p:sp>
      <p:pic>
        <p:nvPicPr>
          <p:cNvPr id="317442" name="tort4015.wav">
            <a:hlinkClick r:id="" action="ppaction://media"/>
          </p:cNvPr>
          <p:cNvPicPr>
            <a:picLocks noRot="1" noChangeAspect="1" noChangeArrowheads="1"/>
          </p:cNvPicPr>
          <p:nvPr>
            <a:wavAudioFile r:embed="rId1" name="tortoi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797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6" fill="hold"/>
                                        <p:tgtEl>
                                          <p:spTgt spid="3174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744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5490" name="投影片編號版面配置區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6C910AB-0043-45CE-B131-93A5E682E4F3}" type="slidenum">
              <a:rPr lang="en-US" altLang="zh-TW" sz="1400">
                <a:solidFill>
                  <a:srgbClr val="000000"/>
                </a:solidFill>
                <a:ea typeface="Arial Unicode MS" pitchFamily="34" charset="-120"/>
                <a:cs typeface="Arial Unicode MS" pitchFamily="34" charset="-120"/>
              </a:rPr>
              <a:pPr algn="r" eaLnBrk="1" hangingPunct="1"/>
              <a:t>57</a:t>
            </a:fld>
            <a:endParaRPr lang="en-US" altLang="zh-TW" sz="1400">
              <a:solidFill>
                <a:srgbClr val="000000"/>
              </a:solidFill>
              <a:ea typeface="Arial Unicode MS" pitchFamily="34" charset="-120"/>
              <a:cs typeface="Arial Unicode MS" pitchFamily="34" charset="-120"/>
            </a:endParaRPr>
          </a:p>
        </p:txBody>
      </p:sp>
      <p:pic>
        <p:nvPicPr>
          <p:cNvPr id="318466" name="crow4031.wav">
            <a:hlinkClick r:id="" action="ppaction://media"/>
          </p:cNvPr>
          <p:cNvPicPr>
            <a:picLocks noRot="1" noChangeAspect="1" noChangeArrowheads="1"/>
          </p:cNvPicPr>
          <p:nvPr>
            <a:wavAudioFile r:embed="rId1" name="crow000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12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 fill="hold"/>
                                        <p:tgtEl>
                                          <p:spTgt spid="3184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846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9586" name="WordArt 2"/>
          <p:cNvSpPr>
            <a:spLocks noChangeArrowheads="1" noChangeShapeType="1" noTextEdit="1"/>
          </p:cNvSpPr>
          <p:nvPr/>
        </p:nvSpPr>
        <p:spPr bwMode="auto">
          <a:xfrm>
            <a:off x="2124075" y="549275"/>
            <a:ext cx="4538663" cy="7191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8639"/>
              </a:avLst>
            </a:prstTxWarp>
          </a:bodyPr>
          <a:lstStyle/>
          <a:p>
            <a:pPr algn="ctr"/>
            <a:r>
              <a:rPr lang="zh-HK" altLang="en-US" sz="3600" kern="10">
                <a:ln w="9525">
                  <a:solidFill>
                    <a:srgbClr val="33CC33"/>
                  </a:solidFill>
                  <a:round/>
                  <a:headEnd/>
                  <a:tailEnd/>
                </a:ln>
                <a:solidFill>
                  <a:srgbClr val="0000FF"/>
                </a:solidFill>
                <a:latin typeface="Arial Unicode MS"/>
                <a:ea typeface="Arial Unicode MS"/>
                <a:cs typeface="Arial Unicode MS"/>
              </a:rPr>
              <a:t>千元大獎</a:t>
            </a:r>
          </a:p>
        </p:txBody>
      </p:sp>
      <p:pic>
        <p:nvPicPr>
          <p:cNvPr id="3139587" name="Picture 3" descr="Fact1"/>
          <p:cNvPicPr>
            <a:picLocks noChangeAspect="1" noChangeArrowheads="1"/>
          </p:cNvPicPr>
          <p:nvPr/>
        </p:nvPicPr>
        <p:blipFill>
          <a:blip r:embed="rId2">
            <a:extLst>
              <a:ext uri="{28A0092B-C50C-407E-A947-70E740481C1C}">
                <a14:useLocalDpi xmlns:a14="http://schemas.microsoft.com/office/drawing/2010/main" val="0"/>
              </a:ext>
            </a:extLst>
          </a:blip>
          <a:srcRect l="11935" t="16209" r="13052" b="55911"/>
          <a:stretch>
            <a:fillRect/>
          </a:stretch>
        </p:blipFill>
        <p:spPr bwMode="auto">
          <a:xfrm>
            <a:off x="1079500" y="2060575"/>
            <a:ext cx="7524750" cy="396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69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0610" name="WordArt 2" descr="窄垂直線"/>
          <p:cNvSpPr>
            <a:spLocks noChangeArrowheads="1" noChangeShapeType="1" noTextEdit="1"/>
          </p:cNvSpPr>
          <p:nvPr/>
        </p:nvSpPr>
        <p:spPr bwMode="auto">
          <a:xfrm>
            <a:off x="2844800" y="215900"/>
            <a:ext cx="3240088" cy="1125538"/>
          </a:xfrm>
          <a:prstGeom prst="rect">
            <a:avLst/>
          </a:prstGeom>
        </p:spPr>
        <p:txBody>
          <a:bodyPr wrap="none" fromWordArt="1">
            <a:prstTxWarp prst="textCurveUp">
              <a:avLst>
                <a:gd name="adj" fmla="val 40356"/>
              </a:avLst>
            </a:prstTxWarp>
          </a:bodyPr>
          <a:lstStyle/>
          <a:p>
            <a:pPr algn="ctr"/>
            <a:r>
              <a:rPr lang="zh-HK" altLang="en-US" sz="3600" kern="10">
                <a:ln w="12700">
                  <a:solidFill>
                    <a:srgbClr val="0000FF"/>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新細明體"/>
                <a:ea typeface="新細明體"/>
              </a:rPr>
              <a:t>拔槍</a:t>
            </a:r>
          </a:p>
        </p:txBody>
      </p:sp>
      <p:pic>
        <p:nvPicPr>
          <p:cNvPr id="3140611" name="Picture 3" descr="click to 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16113"/>
            <a:ext cx="6192838"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326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zh-TW" altLang="en-US" dirty="0" smtClean="0"/>
              <a:t>何謂課室</a:t>
            </a:r>
            <a:r>
              <a:rPr lang="zh-TW" altLang="en-US" dirty="0"/>
              <a:t>管理？</a:t>
            </a:r>
          </a:p>
        </p:txBody>
      </p:sp>
      <p:sp>
        <p:nvSpPr>
          <p:cNvPr id="1027" name="Rectangle 3"/>
          <p:cNvSpPr>
            <a:spLocks noGrp="1" noChangeArrowheads="1"/>
          </p:cNvSpPr>
          <p:nvPr>
            <p:ph type="body" idx="1"/>
          </p:nvPr>
        </p:nvSpPr>
        <p:spPr/>
        <p:txBody>
          <a:bodyPr/>
          <a:lstStyle/>
          <a:p>
            <a:pPr marL="0" indent="0">
              <a:lnSpc>
                <a:spcPct val="150000"/>
              </a:lnSpc>
              <a:buSzTx/>
              <a:buFont typeface="Wingdings 2" pitchFamily="18" charset="2"/>
              <a:buNone/>
            </a:pPr>
            <a:r>
              <a:rPr lang="zh-TW" altLang="en-US" dirty="0">
                <a:ea typeface="標楷體" pitchFamily="65" charset="-120"/>
              </a:rPr>
              <a:t>教室管理是一種</a:t>
            </a:r>
            <a:r>
              <a:rPr lang="zh-TW" altLang="en-US" dirty="0">
                <a:solidFill>
                  <a:srgbClr val="FF3399"/>
                </a:solidFill>
                <a:ea typeface="標楷體" pitchFamily="65" charset="-120"/>
              </a:rPr>
              <a:t>慣例</a:t>
            </a:r>
            <a:r>
              <a:rPr lang="en-US" altLang="zh-TW" dirty="0">
                <a:solidFill>
                  <a:srgbClr val="FF3399"/>
                </a:solidFill>
                <a:ea typeface="標楷體" pitchFamily="65" charset="-120"/>
              </a:rPr>
              <a:t>(Practices)</a:t>
            </a:r>
            <a:r>
              <a:rPr lang="zh-TW" altLang="en-US" dirty="0" smtClean="0">
                <a:ea typeface="標楷體" pitchFamily="65" charset="-120"/>
              </a:rPr>
              <a:t>及</a:t>
            </a:r>
            <a:r>
              <a:rPr lang="zh-TW" altLang="en-US" dirty="0" smtClean="0">
                <a:solidFill>
                  <a:srgbClr val="FF3399"/>
                </a:solidFill>
                <a:ea typeface="標楷體" pitchFamily="65" charset="-120"/>
              </a:rPr>
              <a:t>程式</a:t>
            </a:r>
            <a:r>
              <a:rPr lang="en-US" altLang="zh-TW" dirty="0" smtClean="0">
                <a:solidFill>
                  <a:srgbClr val="FF3399"/>
                </a:solidFill>
                <a:ea typeface="標楷體" pitchFamily="65" charset="-120"/>
              </a:rPr>
              <a:t>(</a:t>
            </a:r>
            <a:r>
              <a:rPr lang="en-US" altLang="zh-TW" dirty="0">
                <a:solidFill>
                  <a:srgbClr val="FF3399"/>
                </a:solidFill>
                <a:ea typeface="標楷體" pitchFamily="65" charset="-120"/>
              </a:rPr>
              <a:t>Procedures)</a:t>
            </a:r>
            <a:r>
              <a:rPr lang="zh-TW" altLang="en-US" dirty="0">
                <a:ea typeface="標楷體" pitchFamily="65" charset="-120"/>
              </a:rPr>
              <a:t>，使教師得以教導，學生得以學習。</a:t>
            </a:r>
          </a:p>
        </p:txBody>
      </p:sp>
      <p:sp>
        <p:nvSpPr>
          <p:cNvPr id="2" name="AutoShape 2" descr="小學上課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3" name="AutoShape 4" descr="小學上課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4" name="AutoShape 6" descr="小學上課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396251"/>
            <a:ext cx="4752528" cy="316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投影片編號版面配置區 5"/>
          <p:cNvSpPr>
            <a:spLocks noGrp="1"/>
          </p:cNvSpPr>
          <p:nvPr>
            <p:ph type="sldNum" sz="quarter" idx="10"/>
          </p:nvPr>
        </p:nvSpPr>
        <p:spPr/>
        <p:txBody>
          <a:bodyPr/>
          <a:lstStyle/>
          <a:p>
            <a:fld id="{E6180C1E-B94F-4199-8B21-381212751BDB}" type="slidenum">
              <a:rPr lang="en-US" altLang="zh-TW" smtClean="0"/>
              <a:pPr/>
              <a:t>6</a:t>
            </a:fld>
            <a:endParaRPr lang="en-US" altLang="zh-TW" dirty="0"/>
          </a:p>
        </p:txBody>
      </p:sp>
    </p:spTree>
    <p:extLst>
      <p:ext uri="{BB962C8B-B14F-4D97-AF65-F5344CB8AC3E}">
        <p14:creationId xmlns:p14="http://schemas.microsoft.com/office/powerpoint/2010/main" val="79764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1730" name="Rectangle 6"/>
          <p:cNvSpPr txBox="1">
            <a:spLocks noGrp="1" noChangeArrowheads="1"/>
          </p:cNvSpPr>
          <p:nvPr/>
        </p:nvSpPr>
        <p:spPr bwMode="auto">
          <a:xfrm>
            <a:off x="7046913" y="6553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070F14E-F601-4CD0-BA75-5079C0A95617}" type="slidenum">
              <a:rPr lang="en-US" altLang="zh-TW" sz="1400">
                <a:solidFill>
                  <a:srgbClr val="000000"/>
                </a:solidFill>
              </a:rPr>
              <a:pPr algn="r" eaLnBrk="1" hangingPunct="1"/>
              <a:t>60</a:t>
            </a:fld>
            <a:endParaRPr lang="en-US" altLang="zh-TW" sz="1400">
              <a:solidFill>
                <a:srgbClr val="000000"/>
              </a:solidFill>
            </a:endParaRPr>
          </a:p>
        </p:txBody>
      </p:sp>
      <p:sp>
        <p:nvSpPr>
          <p:cNvPr id="3401731" name="Rectangle 2"/>
          <p:cNvSpPr>
            <a:spLocks noGrp="1" noChangeArrowheads="1"/>
          </p:cNvSpPr>
          <p:nvPr>
            <p:ph type="ctrTitle" idx="4294967295"/>
          </p:nvPr>
        </p:nvSpPr>
        <p:spPr>
          <a:xfrm>
            <a:off x="539750" y="188913"/>
            <a:ext cx="4968875" cy="1470025"/>
          </a:xfrm>
        </p:spPr>
        <p:txBody>
          <a:bodyPr/>
          <a:lstStyle/>
          <a:p>
            <a:pPr algn="l"/>
            <a:r>
              <a:rPr lang="zh-TW" altLang="en-US" sz="6600" smtClean="0"/>
              <a:t>熱身遊戲</a:t>
            </a:r>
          </a:p>
        </p:txBody>
      </p:sp>
      <p:sp>
        <p:nvSpPr>
          <p:cNvPr id="3401732" name="Rectangle 3"/>
          <p:cNvSpPr>
            <a:spLocks noGrp="1" noChangeArrowheads="1"/>
          </p:cNvSpPr>
          <p:nvPr>
            <p:ph type="subTitle" idx="4294967295"/>
          </p:nvPr>
        </p:nvSpPr>
        <p:spPr>
          <a:xfrm>
            <a:off x="395288" y="1800225"/>
            <a:ext cx="8569325" cy="5157788"/>
          </a:xfrm>
        </p:spPr>
        <p:txBody>
          <a:bodyPr/>
          <a:lstStyle/>
          <a:p>
            <a:pPr marL="533400" indent="-533400">
              <a:lnSpc>
                <a:spcPct val="120000"/>
              </a:lnSpc>
              <a:buFontTx/>
              <a:buNone/>
            </a:pPr>
            <a:r>
              <a:rPr lang="zh-TW" altLang="en-US" sz="4400" smtClean="0">
                <a:solidFill>
                  <a:srgbClr val="FF0066"/>
                </a:solidFill>
              </a:rPr>
              <a:t>烏鴉烏龜、千元大獎、拔槍</a:t>
            </a:r>
          </a:p>
          <a:p>
            <a:pPr marL="533400" indent="-533400">
              <a:lnSpc>
                <a:spcPct val="120000"/>
              </a:lnSpc>
              <a:buFontTx/>
              <a:buNone/>
            </a:pPr>
            <a:r>
              <a:rPr kumimoji="0" lang="zh-TW" altLang="en-US" sz="4400" smtClean="0"/>
              <a:t>特式：</a:t>
            </a:r>
            <a:r>
              <a:rPr kumimoji="0" lang="en-US" altLang="zh-TW" sz="4400" smtClean="0"/>
              <a:t>2</a:t>
            </a:r>
            <a:r>
              <a:rPr lang="zh-TW" altLang="en-US" sz="4400" smtClean="0"/>
              <a:t>人一組、促進互動、</a:t>
            </a:r>
          </a:p>
          <a:p>
            <a:pPr marL="533400" indent="-533400">
              <a:lnSpc>
                <a:spcPct val="120000"/>
              </a:lnSpc>
              <a:buFontTx/>
              <a:buNone/>
            </a:pPr>
            <a:r>
              <a:rPr lang="zh-TW" altLang="en-US" sz="4400" smtClean="0"/>
              <a:t>		    徒手進行、容易帶領</a:t>
            </a:r>
            <a:r>
              <a:rPr lang="zh-TW" altLang="en-US" sz="3600" smtClean="0"/>
              <a:t>、</a:t>
            </a:r>
          </a:p>
          <a:p>
            <a:pPr marL="533400" indent="-533400">
              <a:lnSpc>
                <a:spcPct val="120000"/>
              </a:lnSpc>
              <a:buFontTx/>
              <a:buNone/>
            </a:pPr>
            <a:r>
              <a:rPr lang="zh-TW" altLang="en-US" sz="4400" smtClean="0"/>
              <a:t>		    快速營造氣氛， 不用解說</a:t>
            </a:r>
          </a:p>
          <a:p>
            <a:pPr marL="533400" indent="-533400">
              <a:lnSpc>
                <a:spcPct val="120000"/>
              </a:lnSpc>
              <a:buFontTx/>
              <a:buNone/>
            </a:pPr>
            <a:r>
              <a:rPr lang="zh-TW" altLang="en-US" sz="4400" smtClean="0">
                <a:solidFill>
                  <a:srgbClr val="336600"/>
                </a:solidFill>
              </a:rPr>
              <a:t>對象：任何人士</a:t>
            </a:r>
          </a:p>
        </p:txBody>
      </p:sp>
      <p:pic>
        <p:nvPicPr>
          <p:cNvPr id="3401733" name="Picture 5" descr="Fact1"/>
          <p:cNvPicPr>
            <a:picLocks noChangeAspect="1" noChangeArrowheads="1"/>
          </p:cNvPicPr>
          <p:nvPr/>
        </p:nvPicPr>
        <p:blipFill>
          <a:blip r:embed="rId3">
            <a:extLst>
              <a:ext uri="{28A0092B-C50C-407E-A947-70E740481C1C}">
                <a14:useLocalDpi xmlns:a14="http://schemas.microsoft.com/office/drawing/2010/main" val="0"/>
              </a:ext>
            </a:extLst>
          </a:blip>
          <a:srcRect l="11935" t="16209" r="13052" b="55911"/>
          <a:stretch>
            <a:fillRect/>
          </a:stretch>
        </p:blipFill>
        <p:spPr bwMode="auto">
          <a:xfrm>
            <a:off x="4500563" y="120650"/>
            <a:ext cx="2592387" cy="1363663"/>
          </a:xfrm>
          <a:prstGeom prst="rect">
            <a:avLst/>
          </a:prstGeom>
          <a:noFill/>
          <a:extLst>
            <a:ext uri="{909E8E84-426E-40DD-AFC4-6F175D3DCCD1}">
              <a14:hiddenFill xmlns:a14="http://schemas.microsoft.com/office/drawing/2010/main">
                <a:solidFill>
                  <a:srgbClr val="FFFFFF"/>
                </a:solidFill>
              </a14:hiddenFill>
            </a:ext>
          </a:extLst>
        </p:spPr>
      </p:pic>
      <p:pic>
        <p:nvPicPr>
          <p:cNvPr id="3401734" name="Picture 6" descr="click to z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115888"/>
            <a:ext cx="1835150" cy="1309687"/>
          </a:xfrm>
          <a:prstGeom prst="rect">
            <a:avLst/>
          </a:prstGeom>
          <a:noFill/>
          <a:extLst>
            <a:ext uri="{909E8E84-426E-40DD-AFC4-6F175D3DCCD1}">
              <a14:hiddenFill xmlns:a14="http://schemas.microsoft.com/office/drawing/2010/main">
                <a:solidFill>
                  <a:srgbClr val="FFFFFF"/>
                </a:solidFill>
              </a14:hiddenFill>
            </a:ext>
          </a:extLst>
        </p:spPr>
      </p:pic>
      <p:pic>
        <p:nvPicPr>
          <p:cNvPr id="3401735" name="Picture 7"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b="20714"/>
          <a:stretch>
            <a:fillRect/>
          </a:stretch>
        </p:blipFill>
        <p:spPr bwMode="auto">
          <a:xfrm>
            <a:off x="179388" y="4149725"/>
            <a:ext cx="1576387" cy="1249363"/>
          </a:xfrm>
          <a:prstGeom prst="rect">
            <a:avLst/>
          </a:prstGeom>
          <a:noFill/>
          <a:extLst>
            <a:ext uri="{909E8E84-426E-40DD-AFC4-6F175D3DCCD1}">
              <a14:hiddenFill xmlns:a14="http://schemas.microsoft.com/office/drawing/2010/main">
                <a:solidFill>
                  <a:srgbClr val="FFFFFF"/>
                </a:solidFill>
              </a14:hiddenFill>
            </a:ext>
          </a:extLst>
        </p:spPr>
      </p:pic>
      <p:pic>
        <p:nvPicPr>
          <p:cNvPr id="3401736" name="Picture 8" descr="646x391_10d3f5ade7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789613"/>
            <a:ext cx="1763712" cy="106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3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4706" name="Picture 2" descr="braingy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563" y="333375"/>
            <a:ext cx="2636837" cy="2557463"/>
          </a:xfrm>
          <a:prstGeom prst="rect">
            <a:avLst/>
          </a:prstGeom>
          <a:noFill/>
          <a:extLst>
            <a:ext uri="{909E8E84-426E-40DD-AFC4-6F175D3DCCD1}">
              <a14:hiddenFill xmlns:a14="http://schemas.microsoft.com/office/drawing/2010/main">
                <a:solidFill>
                  <a:srgbClr val="FFFFFF"/>
                </a:solidFill>
              </a14:hiddenFill>
            </a:ext>
          </a:extLst>
        </p:spPr>
      </p:pic>
      <p:pic>
        <p:nvPicPr>
          <p:cNvPr id="3144707" name="Picture 3" descr="kids_k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705225"/>
            <a:ext cx="4176713" cy="3059113"/>
          </a:xfrm>
          <a:prstGeom prst="rect">
            <a:avLst/>
          </a:prstGeom>
          <a:noFill/>
          <a:extLst>
            <a:ext uri="{909E8E84-426E-40DD-AFC4-6F175D3DCCD1}">
              <a14:hiddenFill xmlns:a14="http://schemas.microsoft.com/office/drawing/2010/main">
                <a:solidFill>
                  <a:srgbClr val="FFFFFF"/>
                </a:solidFill>
              </a14:hiddenFill>
            </a:ext>
          </a:extLst>
        </p:spPr>
      </p:pic>
      <p:pic>
        <p:nvPicPr>
          <p:cNvPr id="3144708" name="Picture 4" descr="braing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4076700"/>
            <a:ext cx="1931988" cy="2376488"/>
          </a:xfrm>
          <a:prstGeom prst="rect">
            <a:avLst/>
          </a:prstGeom>
          <a:noFill/>
          <a:extLst>
            <a:ext uri="{909E8E84-426E-40DD-AFC4-6F175D3DCCD1}">
              <a14:hiddenFill xmlns:a14="http://schemas.microsoft.com/office/drawing/2010/main">
                <a:solidFill>
                  <a:srgbClr val="FFFFFF"/>
                </a:solidFill>
              </a14:hiddenFill>
            </a:ext>
          </a:extLst>
        </p:spPr>
      </p:pic>
      <p:pic>
        <p:nvPicPr>
          <p:cNvPr id="3144709" name="Picture 5" descr="braingy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4149725"/>
            <a:ext cx="2232025" cy="1981200"/>
          </a:xfrm>
          <a:prstGeom prst="rect">
            <a:avLst/>
          </a:prstGeom>
          <a:noFill/>
          <a:extLst>
            <a:ext uri="{909E8E84-426E-40DD-AFC4-6F175D3DCCD1}">
              <a14:hiddenFill xmlns:a14="http://schemas.microsoft.com/office/drawing/2010/main">
                <a:solidFill>
                  <a:srgbClr val="FFFFFF"/>
                </a:solidFill>
              </a14:hiddenFill>
            </a:ext>
          </a:extLst>
        </p:spPr>
      </p:pic>
      <p:sp>
        <p:nvSpPr>
          <p:cNvPr id="3144710" name="Text Box 6"/>
          <p:cNvSpPr txBox="1">
            <a:spLocks noChangeArrowheads="1"/>
          </p:cNvSpPr>
          <p:nvPr/>
        </p:nvSpPr>
        <p:spPr bwMode="auto">
          <a:xfrm>
            <a:off x="0" y="0"/>
            <a:ext cx="2916238" cy="5191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158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eaLnBrk="0" hangingPunct="0">
              <a:defRPr kumimoji="1">
                <a:solidFill>
                  <a:schemeClr val="tx1"/>
                </a:solidFill>
                <a:latin typeface="Arial" pitchFamily="34" charset="0"/>
                <a:ea typeface="新細明體" pitchFamily="18" charset="-120"/>
              </a:defRPr>
            </a:lvl1pPr>
            <a:lvl2pPr marL="914400" indent="-457200" algn="l" eaLnBrk="0" hangingPunct="0">
              <a:defRPr kumimoji="1">
                <a:solidFill>
                  <a:schemeClr val="tx1"/>
                </a:solidFill>
                <a:latin typeface="Arial" pitchFamily="34" charset="0"/>
                <a:ea typeface="新細明體" pitchFamily="18" charset="-120"/>
              </a:defRPr>
            </a:lvl2pPr>
            <a:lvl3pPr marL="1371600" indent="-457200" algn="l" eaLnBrk="0" hangingPunct="0">
              <a:defRPr kumimoji="1">
                <a:solidFill>
                  <a:schemeClr val="tx1"/>
                </a:solidFill>
                <a:latin typeface="Arial" pitchFamily="34" charset="0"/>
                <a:ea typeface="新細明體" pitchFamily="18" charset="-120"/>
              </a:defRPr>
            </a:lvl3pPr>
            <a:lvl4pPr marL="1828800" indent="-457200" algn="l" eaLnBrk="0" hangingPunct="0">
              <a:defRPr kumimoji="1">
                <a:solidFill>
                  <a:schemeClr val="tx1"/>
                </a:solidFill>
                <a:latin typeface="Arial" pitchFamily="34" charset="0"/>
                <a:ea typeface="新細明體" pitchFamily="18" charset="-120"/>
              </a:defRPr>
            </a:lvl4pPr>
            <a:lvl5pPr marL="2286000" indent="-457200" algn="l" eaLnBrk="0" hangingPunct="0">
              <a:defRPr kumimoji="1">
                <a:solidFill>
                  <a:schemeClr val="tx1"/>
                </a:solidFill>
                <a:latin typeface="Arial" pitchFamily="34" charset="0"/>
                <a:ea typeface="新細明體" pitchFamily="18" charset="-120"/>
              </a:defRPr>
            </a:lvl5pPr>
            <a:lvl6pPr marL="2743200" indent="-457200" eaLnBrk="0" fontAlgn="base" hangingPunct="0">
              <a:spcBef>
                <a:spcPct val="0"/>
              </a:spcBef>
              <a:spcAft>
                <a:spcPct val="0"/>
              </a:spcAft>
              <a:defRPr kumimoji="1">
                <a:solidFill>
                  <a:schemeClr val="tx1"/>
                </a:solidFill>
                <a:latin typeface="Arial" pitchFamily="34" charset="0"/>
                <a:ea typeface="新細明體" pitchFamily="18" charset="-120"/>
              </a:defRPr>
            </a:lvl6pPr>
            <a:lvl7pPr marL="3200400" indent="-4572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657600" indent="-457200" eaLnBrk="0" fontAlgn="base" hangingPunct="0">
              <a:spcBef>
                <a:spcPct val="0"/>
              </a:spcBef>
              <a:spcAft>
                <a:spcPct val="0"/>
              </a:spcAft>
              <a:defRPr kumimoji="1">
                <a:solidFill>
                  <a:schemeClr val="tx1"/>
                </a:solidFill>
                <a:latin typeface="Arial" pitchFamily="34" charset="0"/>
                <a:ea typeface="新細明體" pitchFamily="18" charset="-120"/>
              </a:defRPr>
            </a:lvl8pPr>
            <a:lvl9pPr marL="4114800" indent="-4572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spcBef>
                <a:spcPct val="50000"/>
              </a:spcBef>
              <a:buFontTx/>
              <a:buAutoNum type="arabicPeriod"/>
            </a:pPr>
            <a:endParaRPr kumimoji="0" lang="zh-TW" altLang="en-US" sz="2800">
              <a:solidFill>
                <a:srgbClr val="000000"/>
              </a:solidFill>
            </a:endParaRPr>
          </a:p>
        </p:txBody>
      </p:sp>
      <p:sp>
        <p:nvSpPr>
          <p:cNvPr id="3144711" name="Text Box 7"/>
          <p:cNvSpPr txBox="1">
            <a:spLocks noChangeArrowheads="1"/>
          </p:cNvSpPr>
          <p:nvPr/>
        </p:nvSpPr>
        <p:spPr bwMode="auto">
          <a:xfrm>
            <a:off x="250825" y="0"/>
            <a:ext cx="2881313" cy="27876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158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eaLnBrk="0" hangingPunct="0">
              <a:defRPr kumimoji="1">
                <a:solidFill>
                  <a:schemeClr val="tx1"/>
                </a:solidFill>
                <a:latin typeface="Arial" pitchFamily="34" charset="0"/>
                <a:ea typeface="新細明體" pitchFamily="18" charset="-120"/>
              </a:defRPr>
            </a:lvl1pPr>
            <a:lvl2pPr marL="914400" indent="-457200" algn="l" eaLnBrk="0" hangingPunct="0">
              <a:defRPr kumimoji="1">
                <a:solidFill>
                  <a:schemeClr val="tx1"/>
                </a:solidFill>
                <a:latin typeface="Arial" pitchFamily="34" charset="0"/>
                <a:ea typeface="新細明體" pitchFamily="18" charset="-120"/>
              </a:defRPr>
            </a:lvl2pPr>
            <a:lvl3pPr marL="1371600" indent="-457200" algn="l" eaLnBrk="0" hangingPunct="0">
              <a:defRPr kumimoji="1">
                <a:solidFill>
                  <a:schemeClr val="tx1"/>
                </a:solidFill>
                <a:latin typeface="Arial" pitchFamily="34" charset="0"/>
                <a:ea typeface="新細明體" pitchFamily="18" charset="-120"/>
              </a:defRPr>
            </a:lvl3pPr>
            <a:lvl4pPr marL="1828800" indent="-457200" algn="l" eaLnBrk="0" hangingPunct="0">
              <a:defRPr kumimoji="1">
                <a:solidFill>
                  <a:schemeClr val="tx1"/>
                </a:solidFill>
                <a:latin typeface="Arial" pitchFamily="34" charset="0"/>
                <a:ea typeface="新細明體" pitchFamily="18" charset="-120"/>
              </a:defRPr>
            </a:lvl4pPr>
            <a:lvl5pPr marL="2286000" indent="-457200" algn="l" eaLnBrk="0" hangingPunct="0">
              <a:defRPr kumimoji="1">
                <a:solidFill>
                  <a:schemeClr val="tx1"/>
                </a:solidFill>
                <a:latin typeface="Arial" pitchFamily="34" charset="0"/>
                <a:ea typeface="新細明體" pitchFamily="18" charset="-120"/>
              </a:defRPr>
            </a:lvl5pPr>
            <a:lvl6pPr marL="2743200" indent="-457200" eaLnBrk="0" fontAlgn="base" hangingPunct="0">
              <a:spcBef>
                <a:spcPct val="0"/>
              </a:spcBef>
              <a:spcAft>
                <a:spcPct val="0"/>
              </a:spcAft>
              <a:defRPr kumimoji="1">
                <a:solidFill>
                  <a:schemeClr val="tx1"/>
                </a:solidFill>
                <a:latin typeface="Arial" pitchFamily="34" charset="0"/>
                <a:ea typeface="新細明體" pitchFamily="18" charset="-120"/>
              </a:defRPr>
            </a:lvl6pPr>
            <a:lvl7pPr marL="3200400" indent="-4572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657600" indent="-457200" eaLnBrk="0" fontAlgn="base" hangingPunct="0">
              <a:spcBef>
                <a:spcPct val="0"/>
              </a:spcBef>
              <a:spcAft>
                <a:spcPct val="0"/>
              </a:spcAft>
              <a:defRPr kumimoji="1">
                <a:solidFill>
                  <a:schemeClr val="tx1"/>
                </a:solidFill>
                <a:latin typeface="Arial" pitchFamily="34" charset="0"/>
                <a:ea typeface="新細明體" pitchFamily="18" charset="-120"/>
              </a:defRPr>
            </a:lvl8pPr>
            <a:lvl9pPr marL="4114800" indent="-4572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nSpc>
                <a:spcPct val="120000"/>
              </a:lnSpc>
              <a:spcBef>
                <a:spcPct val="50000"/>
              </a:spcBef>
              <a:buFontTx/>
              <a:buAutoNum type="arabicPeriod"/>
            </a:pPr>
            <a:r>
              <a:rPr kumimoji="0" lang="zh-TW" altLang="en-US" sz="4000" b="1">
                <a:solidFill>
                  <a:srgbClr val="0000CC"/>
                </a:solidFill>
                <a:latin typeface="標楷體" pitchFamily="65" charset="-120"/>
                <a:ea typeface="標楷體" pitchFamily="65" charset="-120"/>
                <a:cs typeface="Times New Roman" pitchFamily="18" charset="0"/>
              </a:rPr>
              <a:t>槍和杷</a:t>
            </a:r>
          </a:p>
          <a:p>
            <a:pPr>
              <a:lnSpc>
                <a:spcPct val="140000"/>
              </a:lnSpc>
              <a:spcBef>
                <a:spcPct val="50000"/>
              </a:spcBef>
              <a:buFontTx/>
              <a:buAutoNum type="arabicPeriod"/>
            </a:pPr>
            <a:r>
              <a:rPr kumimoji="0" lang="zh-TW" altLang="en-US" sz="3200" b="1">
                <a:solidFill>
                  <a:srgbClr val="0000CC"/>
                </a:solidFill>
                <a:latin typeface="標楷體" pitchFamily="65" charset="-120"/>
                <a:ea typeface="標楷體" pitchFamily="65" charset="-120"/>
                <a:cs typeface="Times New Roman" pitchFamily="18" charset="0"/>
              </a:rPr>
              <a:t>獵人射小鳥</a:t>
            </a:r>
          </a:p>
          <a:p>
            <a:pPr>
              <a:lnSpc>
                <a:spcPct val="120000"/>
              </a:lnSpc>
              <a:spcBef>
                <a:spcPct val="50000"/>
              </a:spcBef>
              <a:buFontTx/>
              <a:buAutoNum type="arabicPeriod"/>
            </a:pPr>
            <a:r>
              <a:rPr kumimoji="0" lang="en-US" altLang="zh-TW" sz="4000" b="1">
                <a:solidFill>
                  <a:srgbClr val="0000CC"/>
                </a:solidFill>
                <a:latin typeface="標楷體" pitchFamily="65" charset="-120"/>
                <a:ea typeface="標楷體" pitchFamily="65" charset="-120"/>
                <a:cs typeface="Times New Roman" pitchFamily="18" charset="0"/>
              </a:rPr>
              <a:t>23 / 32</a:t>
            </a:r>
          </a:p>
        </p:txBody>
      </p:sp>
      <p:sp>
        <p:nvSpPr>
          <p:cNvPr id="3144712" name="Text Box 8"/>
          <p:cNvSpPr txBox="1">
            <a:spLocks noChangeArrowheads="1"/>
          </p:cNvSpPr>
          <p:nvPr/>
        </p:nvSpPr>
        <p:spPr bwMode="auto">
          <a:xfrm>
            <a:off x="6623050" y="-100013"/>
            <a:ext cx="2520950" cy="271145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158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eaLnBrk="0" hangingPunct="0">
              <a:defRPr kumimoji="1">
                <a:solidFill>
                  <a:schemeClr val="tx1"/>
                </a:solidFill>
                <a:latin typeface="Arial" pitchFamily="34" charset="0"/>
                <a:ea typeface="新細明體" pitchFamily="18" charset="-120"/>
              </a:defRPr>
            </a:lvl1pPr>
            <a:lvl2pPr marL="914400" indent="-457200" algn="l" eaLnBrk="0" hangingPunct="0">
              <a:defRPr kumimoji="1">
                <a:solidFill>
                  <a:schemeClr val="tx1"/>
                </a:solidFill>
                <a:latin typeface="Arial" pitchFamily="34" charset="0"/>
                <a:ea typeface="新細明體" pitchFamily="18" charset="-120"/>
              </a:defRPr>
            </a:lvl2pPr>
            <a:lvl3pPr marL="1371600" indent="-457200" algn="l" eaLnBrk="0" hangingPunct="0">
              <a:defRPr kumimoji="1">
                <a:solidFill>
                  <a:schemeClr val="tx1"/>
                </a:solidFill>
                <a:latin typeface="Arial" pitchFamily="34" charset="0"/>
                <a:ea typeface="新細明體" pitchFamily="18" charset="-120"/>
              </a:defRPr>
            </a:lvl3pPr>
            <a:lvl4pPr marL="1828800" indent="-457200" algn="l" eaLnBrk="0" hangingPunct="0">
              <a:defRPr kumimoji="1">
                <a:solidFill>
                  <a:schemeClr val="tx1"/>
                </a:solidFill>
                <a:latin typeface="Arial" pitchFamily="34" charset="0"/>
                <a:ea typeface="新細明體" pitchFamily="18" charset="-120"/>
              </a:defRPr>
            </a:lvl4pPr>
            <a:lvl5pPr marL="2286000" indent="-457200" algn="l" eaLnBrk="0" hangingPunct="0">
              <a:defRPr kumimoji="1">
                <a:solidFill>
                  <a:schemeClr val="tx1"/>
                </a:solidFill>
                <a:latin typeface="Arial" pitchFamily="34" charset="0"/>
                <a:ea typeface="新細明體" pitchFamily="18" charset="-120"/>
              </a:defRPr>
            </a:lvl5pPr>
            <a:lvl6pPr marL="2743200" indent="-457200" eaLnBrk="0" fontAlgn="base" hangingPunct="0">
              <a:spcBef>
                <a:spcPct val="0"/>
              </a:spcBef>
              <a:spcAft>
                <a:spcPct val="0"/>
              </a:spcAft>
              <a:defRPr kumimoji="1">
                <a:solidFill>
                  <a:schemeClr val="tx1"/>
                </a:solidFill>
                <a:latin typeface="Arial" pitchFamily="34" charset="0"/>
                <a:ea typeface="新細明體" pitchFamily="18" charset="-120"/>
              </a:defRPr>
            </a:lvl6pPr>
            <a:lvl7pPr marL="3200400" indent="-4572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657600" indent="-457200" eaLnBrk="0" fontAlgn="base" hangingPunct="0">
              <a:spcBef>
                <a:spcPct val="0"/>
              </a:spcBef>
              <a:spcAft>
                <a:spcPct val="0"/>
              </a:spcAft>
              <a:defRPr kumimoji="1">
                <a:solidFill>
                  <a:schemeClr val="tx1"/>
                </a:solidFill>
                <a:latin typeface="Arial" pitchFamily="34" charset="0"/>
                <a:ea typeface="新細明體" pitchFamily="18" charset="-120"/>
              </a:defRPr>
            </a:lvl8pPr>
            <a:lvl9pPr marL="4114800" indent="-4572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nSpc>
                <a:spcPct val="110000"/>
              </a:lnSpc>
              <a:spcBef>
                <a:spcPct val="50000"/>
              </a:spcBef>
              <a:buFontTx/>
              <a:buAutoNum type="arabicPeriod" startAt="4"/>
            </a:pPr>
            <a:r>
              <a:rPr kumimoji="0" lang="zh-TW" altLang="en-US" sz="4000" b="1">
                <a:solidFill>
                  <a:srgbClr val="FF0066"/>
                </a:solidFill>
                <a:latin typeface="標楷體" pitchFamily="65" charset="-120"/>
                <a:ea typeface="標楷體" pitchFamily="65" charset="-120"/>
                <a:cs typeface="Times New Roman" pitchFamily="18" charset="0"/>
              </a:rPr>
              <a:t>耳和鼻</a:t>
            </a:r>
          </a:p>
          <a:p>
            <a:pPr>
              <a:lnSpc>
                <a:spcPct val="110000"/>
              </a:lnSpc>
              <a:spcBef>
                <a:spcPct val="50000"/>
              </a:spcBef>
              <a:buFontTx/>
              <a:buAutoNum type="arabicPeriod" startAt="4"/>
            </a:pPr>
            <a:r>
              <a:rPr kumimoji="0" lang="zh-TW" altLang="en-US" sz="4000" b="1">
                <a:solidFill>
                  <a:srgbClr val="FF0066"/>
                </a:solidFill>
                <a:latin typeface="標楷體" pitchFamily="65" charset="-120"/>
                <a:ea typeface="標楷體" pitchFamily="65" charset="-120"/>
                <a:cs typeface="Times New Roman" pitchFamily="18" charset="0"/>
              </a:rPr>
              <a:t>抹玻璃</a:t>
            </a:r>
          </a:p>
          <a:p>
            <a:pPr>
              <a:lnSpc>
                <a:spcPct val="110000"/>
              </a:lnSpc>
              <a:spcBef>
                <a:spcPct val="50000"/>
              </a:spcBef>
              <a:buFontTx/>
              <a:buAutoNum type="arabicPeriod" startAt="4"/>
            </a:pPr>
            <a:r>
              <a:rPr kumimoji="0" lang="zh-TW" altLang="en-US" sz="4000" b="1">
                <a:solidFill>
                  <a:srgbClr val="FF0066"/>
                </a:solidFill>
                <a:latin typeface="標楷體" pitchFamily="65" charset="-120"/>
                <a:ea typeface="標楷體" pitchFamily="65" charset="-120"/>
                <a:cs typeface="Times New Roman" pitchFamily="18" charset="0"/>
              </a:rPr>
              <a:t>攪拌機</a:t>
            </a:r>
          </a:p>
        </p:txBody>
      </p:sp>
    </p:spTree>
    <p:extLst>
      <p:ext uri="{BB962C8B-B14F-4D97-AF65-F5344CB8AC3E}">
        <p14:creationId xmlns:p14="http://schemas.microsoft.com/office/powerpoint/2010/main" val="1575856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144711">
                                            <p:txEl>
                                              <p:pRg st="1" end="1"/>
                                            </p:txEl>
                                          </p:spTgt>
                                        </p:tgtEl>
                                        <p:attrNameLst>
                                          <p:attrName>style.visibility</p:attrName>
                                        </p:attrNameLst>
                                      </p:cBhvr>
                                      <p:to>
                                        <p:strVal val="visible"/>
                                      </p:to>
                                    </p:set>
                                    <p:anim to="" calcmode="lin" valueType="num">
                                      <p:cBhvr>
                                        <p:cTn id="7" dur="1" fill="hold"/>
                                        <p:tgtEl>
                                          <p:spTgt spid="3144711">
                                            <p:txEl>
                                              <p:pRg st="1" end="1"/>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144711">
                                            <p:txEl>
                                              <p:pRg st="2" end="2"/>
                                            </p:txEl>
                                          </p:spTgt>
                                        </p:tgtEl>
                                        <p:attrNameLst>
                                          <p:attrName>style.visibility</p:attrName>
                                        </p:attrNameLst>
                                      </p:cBhvr>
                                      <p:to>
                                        <p:strVal val="visible"/>
                                      </p:to>
                                    </p:set>
                                    <p:anim to="" calcmode="lin" valueType="num">
                                      <p:cBhvr>
                                        <p:cTn id="12" dur="1" fill="hold"/>
                                        <p:tgtEl>
                                          <p:spTgt spid="3144711">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144712">
                                            <p:txEl>
                                              <p:pRg st="0" end="0"/>
                                            </p:txEl>
                                          </p:spTgt>
                                        </p:tgtEl>
                                        <p:attrNameLst>
                                          <p:attrName>style.visibility</p:attrName>
                                        </p:attrNameLst>
                                      </p:cBhvr>
                                      <p:to>
                                        <p:strVal val="visible"/>
                                      </p:to>
                                    </p:set>
                                    <p:anim to="" calcmode="lin" valueType="num">
                                      <p:cBhvr>
                                        <p:cTn id="17" dur="1" fill="hold"/>
                                        <p:tgtEl>
                                          <p:spTgt spid="3144712">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144712">
                                            <p:txEl>
                                              <p:pRg st="1" end="1"/>
                                            </p:txEl>
                                          </p:spTgt>
                                        </p:tgtEl>
                                        <p:attrNameLst>
                                          <p:attrName>style.visibility</p:attrName>
                                        </p:attrNameLst>
                                      </p:cBhvr>
                                      <p:to>
                                        <p:strVal val="visible"/>
                                      </p:to>
                                    </p:set>
                                    <p:anim to="" calcmode="lin" valueType="num">
                                      <p:cBhvr>
                                        <p:cTn id="22" dur="1" fill="hold"/>
                                        <p:tgtEl>
                                          <p:spTgt spid="3144712">
                                            <p:txEl>
                                              <p:pRg st="1" end="1"/>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3144712">
                                            <p:txEl>
                                              <p:pRg st="2" end="2"/>
                                            </p:txEl>
                                          </p:spTgt>
                                        </p:tgtEl>
                                        <p:attrNameLst>
                                          <p:attrName>style.visibility</p:attrName>
                                        </p:attrNameLst>
                                      </p:cBhvr>
                                      <p:to>
                                        <p:strVal val="visible"/>
                                      </p:to>
                                    </p:set>
                                    <p:anim to="" calcmode="lin" valueType="num">
                                      <p:cBhvr>
                                        <p:cTn id="27" dur="1" fill="hold"/>
                                        <p:tgtEl>
                                          <p:spTgt spid="314471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03778" name="Group 2"/>
          <p:cNvGraphicFramePr>
            <a:graphicFrameLocks noGrp="1"/>
          </p:cNvGraphicFramePr>
          <p:nvPr/>
        </p:nvGraphicFramePr>
        <p:xfrm>
          <a:off x="0" y="981075"/>
          <a:ext cx="9144000" cy="5876927"/>
        </p:xfrm>
        <a:graphic>
          <a:graphicData uri="http://schemas.openxmlformats.org/drawingml/2006/table">
            <a:tbl>
              <a:tblPr/>
              <a:tblGrid>
                <a:gridCol w="1017588"/>
                <a:gridCol w="1014412"/>
                <a:gridCol w="1016000"/>
                <a:gridCol w="1017588"/>
                <a:gridCol w="1014412"/>
                <a:gridCol w="1016000"/>
                <a:gridCol w="1017588"/>
                <a:gridCol w="1014412"/>
                <a:gridCol w="1016000"/>
              </a:tblGrid>
              <a:tr h="77152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A</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B</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C</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D</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E</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F</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G</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H</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0000FF"/>
                          </a:solidFill>
                          <a:effectLst/>
                          <a:latin typeface="Arial" pitchFamily="34" charset="0"/>
                          <a:ea typeface="標楷體" pitchFamily="65" charset="-120"/>
                        </a:rPr>
                        <a:t>I</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747713">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6600"/>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6600"/>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0000FF"/>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649288">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77152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J</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K</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L</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M</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N</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O</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P</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Q</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CC0099"/>
                          </a:solidFill>
                          <a:effectLst/>
                          <a:latin typeface="Arial" pitchFamily="34" charset="0"/>
                          <a:ea typeface="標楷體" pitchFamily="65" charset="-120"/>
                        </a:rPr>
                        <a:t>R</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744538">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左</a:t>
                      </a:r>
                      <a:endParaRPr kumimoji="1" lang="en-US" altLang="zh-TW" sz="4000" b="1" i="0" u="none" strike="noStrike" cap="none" normalizeH="0" baseline="0" smtClean="0">
                        <a:ln>
                          <a:noFill/>
                        </a:ln>
                        <a:solidFill>
                          <a:srgbClr val="CC0099"/>
                        </a:solidFill>
                        <a:effectLst/>
                        <a:latin typeface="Arial Unicode MS" pitchFamily="34" charset="-12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CC0099"/>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649288">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36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77152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S</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Y</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U</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V</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W</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X</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Y</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en-US" altLang="zh-TW" sz="4400" b="1" i="0" u="none" strike="noStrike" cap="none" normalizeH="0" baseline="0" smtClean="0">
                          <a:ln>
                            <a:noFill/>
                          </a:ln>
                          <a:solidFill>
                            <a:srgbClr val="A50021"/>
                          </a:solidFill>
                          <a:effectLst/>
                          <a:latin typeface="Arial" pitchFamily="34" charset="0"/>
                          <a:ea typeface="標楷體" pitchFamily="65" charset="-120"/>
                        </a:rPr>
                        <a:t>Z</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44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r h="77152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左</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一</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r>
                        <a:rPr kumimoji="1" lang="zh-TW" altLang="en-US" sz="4000" b="1" i="0" u="none" strike="noStrike" cap="none" normalizeH="0" baseline="0" smtClean="0">
                          <a:ln>
                            <a:noFill/>
                          </a:ln>
                          <a:solidFill>
                            <a:srgbClr val="A50021"/>
                          </a:solidFill>
                          <a:effectLst/>
                          <a:latin typeface="Arial Unicode MS" pitchFamily="34" charset="-120"/>
                          <a:ea typeface="標楷體" pitchFamily="65" charset="-120"/>
                        </a:rPr>
                        <a:t>右</a:t>
                      </a: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marL="712788" algn="l" eaLnBrk="0" hangingPunct="0">
                        <a:spcBef>
                          <a:spcPct val="20000"/>
                        </a:spcBef>
                        <a:defRPr kumimoji="1" sz="2400">
                          <a:solidFill>
                            <a:schemeClr val="tx1"/>
                          </a:solidFill>
                          <a:latin typeface="Arial" pitchFamily="34" charset="0"/>
                          <a:ea typeface="標楷體" pitchFamily="65" charset="-120"/>
                        </a:defRPr>
                      </a:lvl2pPr>
                      <a:lvl3pPr marL="1425575" algn="l" eaLnBrk="0" hangingPunct="0">
                        <a:spcBef>
                          <a:spcPct val="20000"/>
                        </a:spcBef>
                        <a:defRPr kumimoji="1" sz="2000">
                          <a:solidFill>
                            <a:schemeClr val="tx1"/>
                          </a:solidFill>
                          <a:latin typeface="Arial" pitchFamily="34" charset="0"/>
                          <a:ea typeface="新細明體" pitchFamily="18" charset="-120"/>
                        </a:defRPr>
                      </a:lvl3pPr>
                      <a:lvl4pPr marL="2062163" algn="l" eaLnBrk="0" hangingPunct="0">
                        <a:spcBef>
                          <a:spcPct val="20000"/>
                        </a:spcBef>
                        <a:defRPr kumimoji="1">
                          <a:solidFill>
                            <a:schemeClr val="tx1"/>
                          </a:solidFill>
                          <a:latin typeface="Arial" pitchFamily="34" charset="0"/>
                          <a:ea typeface="新細明體" pitchFamily="18" charset="-120"/>
                        </a:defRPr>
                      </a:lvl4pPr>
                      <a:lvl5pPr marL="2622550" algn="l" eaLnBrk="0" hangingPunct="0">
                        <a:spcBef>
                          <a:spcPct val="20000"/>
                        </a:spcBef>
                        <a:defRPr kumimoji="1">
                          <a:solidFill>
                            <a:schemeClr val="tx1"/>
                          </a:solidFill>
                          <a:latin typeface="Arial" pitchFamily="34" charset="0"/>
                          <a:ea typeface="新細明體" pitchFamily="18" charset="-120"/>
                        </a:defRPr>
                      </a:lvl5pPr>
                      <a:lvl6pPr marL="307975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353695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99415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445135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20000"/>
                        </a:spcBef>
                        <a:spcAft>
                          <a:spcPct val="0"/>
                        </a:spcAft>
                        <a:buClrTx/>
                        <a:buSzPct val="80000"/>
                        <a:buFontTx/>
                        <a:buNone/>
                        <a:tabLst/>
                      </a:pPr>
                      <a:endParaRPr kumimoji="1" lang="zh-TW" altLang="en-US" sz="4400" b="1" i="0" u="none" strike="noStrike" cap="none" normalizeH="0" baseline="0" smtClean="0">
                        <a:ln>
                          <a:noFill/>
                        </a:ln>
                        <a:solidFill>
                          <a:srgbClr val="0000FF"/>
                        </a:solidFill>
                        <a:effectLst/>
                        <a:latin typeface="Arial" pitchFamily="34" charset="0"/>
                        <a:ea typeface="標楷體" pitchFamily="65" charset="-120"/>
                      </a:endParaRPr>
                    </a:p>
                  </a:txBody>
                  <a:tcPr anchor="ctr" horzOverflow="overflow">
                    <a:lnL w="12700" cap="flat" cmpd="sng" algn="ctr">
                      <a:solidFill>
                        <a:srgbClr val="C0C0C0"/>
                      </a:solidFill>
                      <a:prstDash val="solid"/>
                      <a:miter lim="800000"/>
                      <a:headEnd type="none" w="med" len="med"/>
                      <a:tailEnd type="none" w="med" len="med"/>
                    </a:lnL>
                    <a:lnR w="12700" cap="flat" cmpd="sng" algn="ctr">
                      <a:solidFill>
                        <a:srgbClr val="C0C0C0"/>
                      </a:solidFill>
                      <a:prstDash val="solid"/>
                      <a:miter lim="800000"/>
                      <a:headEnd type="none" w="med" len="med"/>
                      <a:tailEnd type="none" w="med" len="med"/>
                    </a:lnR>
                    <a:lnT w="12700" cap="flat" cmpd="sng" algn="ctr">
                      <a:solidFill>
                        <a:srgbClr val="C0C0C0"/>
                      </a:solidFill>
                      <a:prstDash val="solid"/>
                      <a:miter lim="800000"/>
                      <a:headEnd type="none" w="med" len="med"/>
                      <a:tailEnd type="none" w="med" len="med"/>
                    </a:lnT>
                    <a:lnB w="12700" cap="flat" cmpd="sng" algn="ctr">
                      <a:solidFill>
                        <a:srgbClr val="C0C0C0"/>
                      </a:solidFill>
                      <a:prstDash val="solid"/>
                      <a:miter lim="800000"/>
                      <a:headEnd type="none" w="med" len="med"/>
                      <a:tailEnd type="none" w="med" len="med"/>
                    </a:lnB>
                    <a:lnTlToBr>
                      <a:noFill/>
                    </a:lnTlToBr>
                    <a:lnBlToTr>
                      <a:noFill/>
                    </a:lnBlToTr>
                    <a:noFill/>
                  </a:tcPr>
                </a:tc>
              </a:tr>
            </a:tbl>
          </a:graphicData>
        </a:graphic>
      </p:graphicFrame>
      <p:sp>
        <p:nvSpPr>
          <p:cNvPr id="3403870" name="Rectangle 94"/>
          <p:cNvSpPr>
            <a:spLocks noChangeArrowheads="1"/>
          </p:cNvSpPr>
          <p:nvPr/>
        </p:nvSpPr>
        <p:spPr bwMode="auto">
          <a:xfrm>
            <a:off x="0" y="14287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4400">
                <a:solidFill>
                  <a:srgbClr val="A50021"/>
                </a:solidFill>
                <a:latin typeface="Arial" pitchFamily="34" charset="0"/>
                <a:ea typeface="標楷體" pitchFamily="65" charset="-120"/>
              </a:defRPr>
            </a:lvl1pPr>
            <a:lvl2pPr eaLnBrk="0" hangingPunct="0">
              <a:defRPr kumimoji="1" sz="4400">
                <a:solidFill>
                  <a:srgbClr val="A50021"/>
                </a:solidFill>
                <a:latin typeface="Arial" pitchFamily="34" charset="0"/>
                <a:ea typeface="標楷體" pitchFamily="65" charset="-120"/>
              </a:defRPr>
            </a:lvl2pPr>
            <a:lvl3pPr eaLnBrk="0" hangingPunct="0">
              <a:defRPr kumimoji="1" sz="4400">
                <a:solidFill>
                  <a:srgbClr val="A50021"/>
                </a:solidFill>
                <a:latin typeface="Arial" pitchFamily="34" charset="0"/>
                <a:ea typeface="標楷體" pitchFamily="65" charset="-120"/>
              </a:defRPr>
            </a:lvl3pPr>
            <a:lvl4pPr eaLnBrk="0" hangingPunct="0">
              <a:defRPr kumimoji="1" sz="4400">
                <a:solidFill>
                  <a:srgbClr val="A50021"/>
                </a:solidFill>
                <a:latin typeface="Arial" pitchFamily="34" charset="0"/>
                <a:ea typeface="標楷體" pitchFamily="65" charset="-120"/>
              </a:defRPr>
            </a:lvl4pPr>
            <a:lvl5pPr eaLnBrk="0" hangingPunct="0">
              <a:defRPr kumimoji="1" sz="4400">
                <a:solidFill>
                  <a:srgbClr val="A50021"/>
                </a:solidFill>
                <a:latin typeface="Arial" pitchFamily="34" charset="0"/>
                <a:ea typeface="標楷體" pitchFamily="65" charset="-120"/>
              </a:defRPr>
            </a:lvl5pPr>
            <a:lvl6pPr marL="457200" algn="ctr" eaLnBrk="0" fontAlgn="base" hangingPunct="0">
              <a:spcBef>
                <a:spcPct val="0"/>
              </a:spcBef>
              <a:spcAft>
                <a:spcPct val="0"/>
              </a:spcAft>
              <a:defRPr kumimoji="1" sz="4400">
                <a:solidFill>
                  <a:srgbClr val="A50021"/>
                </a:solidFill>
                <a:latin typeface="Arial" pitchFamily="34" charset="0"/>
                <a:ea typeface="標楷體" pitchFamily="65" charset="-120"/>
              </a:defRPr>
            </a:lvl6pPr>
            <a:lvl7pPr marL="914400" algn="ctr" eaLnBrk="0" fontAlgn="base" hangingPunct="0">
              <a:spcBef>
                <a:spcPct val="0"/>
              </a:spcBef>
              <a:spcAft>
                <a:spcPct val="0"/>
              </a:spcAft>
              <a:defRPr kumimoji="1" sz="4400">
                <a:solidFill>
                  <a:srgbClr val="A50021"/>
                </a:solidFill>
                <a:latin typeface="Arial" pitchFamily="34" charset="0"/>
                <a:ea typeface="標楷體" pitchFamily="65" charset="-120"/>
              </a:defRPr>
            </a:lvl7pPr>
            <a:lvl8pPr marL="1371600" algn="ctr" eaLnBrk="0" fontAlgn="base" hangingPunct="0">
              <a:spcBef>
                <a:spcPct val="0"/>
              </a:spcBef>
              <a:spcAft>
                <a:spcPct val="0"/>
              </a:spcAft>
              <a:defRPr kumimoji="1" sz="4400">
                <a:solidFill>
                  <a:srgbClr val="A50021"/>
                </a:solidFill>
                <a:latin typeface="Arial" pitchFamily="34" charset="0"/>
                <a:ea typeface="標楷體" pitchFamily="65" charset="-120"/>
              </a:defRPr>
            </a:lvl8pPr>
            <a:lvl9pPr marL="1828800" algn="ctr" eaLnBrk="0" fontAlgn="base" hangingPunct="0">
              <a:spcBef>
                <a:spcPct val="0"/>
              </a:spcBef>
              <a:spcAft>
                <a:spcPct val="0"/>
              </a:spcAft>
              <a:defRPr kumimoji="1" sz="4400">
                <a:solidFill>
                  <a:srgbClr val="A50021"/>
                </a:solidFill>
                <a:latin typeface="Arial" pitchFamily="34" charset="0"/>
                <a:ea typeface="標楷體" pitchFamily="65" charset="-120"/>
              </a:defRPr>
            </a:lvl9pPr>
          </a:lstStyle>
          <a:p>
            <a:pPr algn="ctr"/>
            <a:r>
              <a:rPr lang="zh-TW" altLang="en-US"/>
              <a:t>「眼明手快」─ 大腦協調訓練</a:t>
            </a:r>
          </a:p>
        </p:txBody>
      </p:sp>
    </p:spTree>
    <p:extLst>
      <p:ext uri="{BB962C8B-B14F-4D97-AF65-F5344CB8AC3E}">
        <p14:creationId xmlns:p14="http://schemas.microsoft.com/office/powerpoint/2010/main" val="2271339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9826" name="Rectangle 2"/>
          <p:cNvSpPr>
            <a:spLocks noGrp="1" noChangeArrowheads="1"/>
          </p:cNvSpPr>
          <p:nvPr>
            <p:ph type="title"/>
          </p:nvPr>
        </p:nvSpPr>
        <p:spPr>
          <a:xfrm>
            <a:off x="971550" y="142875"/>
            <a:ext cx="7532688" cy="600075"/>
          </a:xfrm>
        </p:spPr>
        <p:txBody>
          <a:bodyPr/>
          <a:lstStyle/>
          <a:p>
            <a:r>
              <a:rPr lang="zh-TW" altLang="en-US" smtClean="0"/>
              <a:t>大冬瓜、長間尺、高腳七</a:t>
            </a:r>
          </a:p>
        </p:txBody>
      </p:sp>
      <p:sp>
        <p:nvSpPr>
          <p:cNvPr id="3149827" name="Rectangle 3"/>
          <p:cNvSpPr>
            <a:spLocks noGrp="1" noChangeArrowheads="1"/>
          </p:cNvSpPr>
          <p:nvPr>
            <p:ph type="body" sz="half" idx="1"/>
          </p:nvPr>
        </p:nvSpPr>
        <p:spPr>
          <a:xfrm>
            <a:off x="0" y="908050"/>
            <a:ext cx="4067175" cy="6046788"/>
          </a:xfrm>
        </p:spPr>
        <p:txBody>
          <a:bodyPr/>
          <a:lstStyle/>
          <a:p>
            <a:pPr algn="ctr"/>
            <a:r>
              <a:rPr lang="zh-TW" altLang="en-US" sz="3600" smtClean="0"/>
              <a:t>大蘋果</a:t>
            </a:r>
          </a:p>
          <a:p>
            <a:pPr algn="ctr"/>
            <a:r>
              <a:rPr lang="zh-TW" altLang="en-US" sz="3600" smtClean="0">
                <a:solidFill>
                  <a:srgbClr val="A50021"/>
                </a:solidFill>
              </a:rPr>
              <a:t>小菠蘿</a:t>
            </a:r>
          </a:p>
          <a:p>
            <a:pPr algn="ctr"/>
            <a:r>
              <a:rPr lang="zh-TW" altLang="en-US" sz="3600" smtClean="0"/>
              <a:t>長光管</a:t>
            </a:r>
          </a:p>
          <a:p>
            <a:pPr algn="ctr"/>
            <a:r>
              <a:rPr lang="zh-TW" altLang="en-US" sz="3600" smtClean="0">
                <a:solidFill>
                  <a:srgbClr val="A50021"/>
                </a:solidFill>
              </a:rPr>
              <a:t>矮葫蘆</a:t>
            </a:r>
          </a:p>
          <a:p>
            <a:pPr algn="ctr"/>
            <a:r>
              <a:rPr lang="zh-TW" altLang="en-US" sz="3600" smtClean="0"/>
              <a:t>大會堂</a:t>
            </a:r>
          </a:p>
          <a:p>
            <a:pPr algn="ctr"/>
            <a:r>
              <a:rPr lang="zh-TW" altLang="en-US" sz="3600" smtClean="0">
                <a:solidFill>
                  <a:srgbClr val="A50021"/>
                </a:solidFill>
              </a:rPr>
              <a:t>高佬全</a:t>
            </a:r>
          </a:p>
          <a:p>
            <a:pPr algn="ctr"/>
            <a:r>
              <a:rPr lang="zh-TW" altLang="en-US" sz="3600" smtClean="0"/>
              <a:t>小禮堂</a:t>
            </a:r>
          </a:p>
          <a:p>
            <a:pPr algn="ctr"/>
            <a:r>
              <a:rPr lang="zh-TW" altLang="en-US" sz="3600" smtClean="0">
                <a:solidFill>
                  <a:srgbClr val="A50021"/>
                </a:solidFill>
              </a:rPr>
              <a:t>長氣袋</a:t>
            </a:r>
          </a:p>
          <a:p>
            <a:pPr algn="ctr"/>
            <a:r>
              <a:rPr lang="zh-TW" altLang="en-US" sz="3600" smtClean="0"/>
              <a:t>小花瓶</a:t>
            </a:r>
          </a:p>
        </p:txBody>
      </p:sp>
      <p:sp>
        <p:nvSpPr>
          <p:cNvPr id="3149828" name="Rectangle 4"/>
          <p:cNvSpPr>
            <a:spLocks noGrp="1" noChangeArrowheads="1"/>
          </p:cNvSpPr>
          <p:nvPr>
            <p:ph type="body" sz="half" idx="2"/>
          </p:nvPr>
        </p:nvSpPr>
        <p:spPr>
          <a:xfrm>
            <a:off x="4430713" y="931863"/>
            <a:ext cx="4530725" cy="5926137"/>
          </a:xfrm>
        </p:spPr>
        <p:txBody>
          <a:bodyPr/>
          <a:lstStyle/>
          <a:p>
            <a:pPr algn="ctr">
              <a:buFontTx/>
              <a:buAutoNum type="arabicPeriod" startAt="10"/>
            </a:pPr>
            <a:r>
              <a:rPr lang="zh-TW" altLang="en-US" sz="3600" smtClean="0">
                <a:solidFill>
                  <a:srgbClr val="A50021"/>
                </a:solidFill>
              </a:rPr>
              <a:t>短鉛筆</a:t>
            </a:r>
          </a:p>
          <a:p>
            <a:pPr algn="ctr">
              <a:buFontTx/>
              <a:buAutoNum type="arabicPeriod" startAt="10"/>
            </a:pPr>
            <a:r>
              <a:rPr lang="zh-TW" altLang="en-US" sz="3600" smtClean="0"/>
              <a:t>矮腳虎</a:t>
            </a:r>
          </a:p>
          <a:p>
            <a:pPr algn="ctr">
              <a:buFontTx/>
              <a:buAutoNum type="arabicPeriod" startAt="10"/>
            </a:pPr>
            <a:r>
              <a:rPr lang="zh-TW" altLang="en-US" sz="3600" smtClean="0">
                <a:solidFill>
                  <a:srgbClr val="A50021"/>
                </a:solidFill>
              </a:rPr>
              <a:t>大長金</a:t>
            </a:r>
          </a:p>
          <a:p>
            <a:pPr algn="ctr">
              <a:buFontTx/>
              <a:buAutoNum type="arabicPeriod" startAt="10"/>
            </a:pPr>
            <a:r>
              <a:rPr lang="zh-TW" altLang="en-US" sz="3600" smtClean="0"/>
              <a:t>長頸鹿</a:t>
            </a:r>
          </a:p>
          <a:p>
            <a:pPr algn="ctr">
              <a:buFontTx/>
              <a:buAutoNum type="arabicPeriod" startAt="10"/>
            </a:pPr>
            <a:r>
              <a:rPr lang="zh-TW" altLang="en-US" sz="3600" smtClean="0">
                <a:solidFill>
                  <a:srgbClr val="A50021"/>
                </a:solidFill>
              </a:rPr>
              <a:t>大笨象</a:t>
            </a:r>
          </a:p>
          <a:p>
            <a:pPr algn="ctr">
              <a:buFontTx/>
              <a:buAutoNum type="arabicPeriod" startAt="10"/>
            </a:pPr>
            <a:r>
              <a:rPr lang="zh-TW" altLang="en-US" sz="3600" smtClean="0"/>
              <a:t>小蝌蚪</a:t>
            </a:r>
          </a:p>
          <a:p>
            <a:pPr algn="ctr">
              <a:buFontTx/>
              <a:buAutoNum type="arabicPeriod" startAt="10"/>
            </a:pPr>
            <a:r>
              <a:rPr lang="zh-TW" altLang="en-US" sz="3600" smtClean="0">
                <a:solidFill>
                  <a:srgbClr val="A50021"/>
                </a:solidFill>
              </a:rPr>
              <a:t>大狼狗</a:t>
            </a:r>
          </a:p>
          <a:p>
            <a:pPr algn="ctr">
              <a:buFontTx/>
              <a:buAutoNum type="arabicPeriod" startAt="10"/>
            </a:pPr>
            <a:r>
              <a:rPr lang="zh-TW" altLang="en-US" sz="3600" smtClean="0"/>
              <a:t>小旋風</a:t>
            </a:r>
          </a:p>
          <a:p>
            <a:pPr algn="ctr">
              <a:buFontTx/>
              <a:buAutoNum type="arabicPeriod" startAt="10"/>
            </a:pPr>
            <a:r>
              <a:rPr lang="zh-TW" altLang="en-US" sz="3600" smtClean="0">
                <a:solidFill>
                  <a:srgbClr val="A50021"/>
                </a:solidFill>
              </a:rPr>
              <a:t>大青蛙</a:t>
            </a:r>
          </a:p>
        </p:txBody>
      </p:sp>
    </p:spTree>
    <p:extLst>
      <p:ext uri="{BB962C8B-B14F-4D97-AF65-F5344CB8AC3E}">
        <p14:creationId xmlns:p14="http://schemas.microsoft.com/office/powerpoint/2010/main" val="68153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49827">
                                            <p:txEl>
                                              <p:pRg st="0" end="0"/>
                                            </p:txEl>
                                          </p:spTgt>
                                        </p:tgtEl>
                                        <p:attrNameLst>
                                          <p:attrName>style.visibility</p:attrName>
                                        </p:attrNameLst>
                                      </p:cBhvr>
                                      <p:to>
                                        <p:strVal val="visible"/>
                                      </p:to>
                                    </p:set>
                                    <p:anim to="" calcmode="lin" valueType="num">
                                      <p:cBhvr>
                                        <p:cTn id="7" dur="1" fill="hold"/>
                                        <p:tgtEl>
                                          <p:spTgt spid="31498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149827">
                                            <p:txEl>
                                              <p:pRg st="1" end="1"/>
                                            </p:txEl>
                                          </p:spTgt>
                                        </p:tgtEl>
                                        <p:attrNameLst>
                                          <p:attrName>style.visibility</p:attrName>
                                        </p:attrNameLst>
                                      </p:cBhvr>
                                      <p:to>
                                        <p:strVal val="visible"/>
                                      </p:to>
                                    </p:set>
                                    <p:anim to="" calcmode="lin" valueType="num">
                                      <p:cBhvr>
                                        <p:cTn id="12" dur="1" fill="hold"/>
                                        <p:tgtEl>
                                          <p:spTgt spid="314982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149827">
                                            <p:txEl>
                                              <p:pRg st="2" end="2"/>
                                            </p:txEl>
                                          </p:spTgt>
                                        </p:tgtEl>
                                        <p:attrNameLst>
                                          <p:attrName>style.visibility</p:attrName>
                                        </p:attrNameLst>
                                      </p:cBhvr>
                                      <p:to>
                                        <p:strVal val="visible"/>
                                      </p:to>
                                    </p:set>
                                    <p:anim to="" calcmode="lin" valueType="num">
                                      <p:cBhvr>
                                        <p:cTn id="17" dur="1" fill="hold"/>
                                        <p:tgtEl>
                                          <p:spTgt spid="314982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149827">
                                            <p:txEl>
                                              <p:pRg st="3" end="3"/>
                                            </p:txEl>
                                          </p:spTgt>
                                        </p:tgtEl>
                                        <p:attrNameLst>
                                          <p:attrName>style.visibility</p:attrName>
                                        </p:attrNameLst>
                                      </p:cBhvr>
                                      <p:to>
                                        <p:strVal val="visible"/>
                                      </p:to>
                                    </p:set>
                                    <p:anim to="" calcmode="lin" valueType="num">
                                      <p:cBhvr>
                                        <p:cTn id="22" dur="1" fill="hold"/>
                                        <p:tgtEl>
                                          <p:spTgt spid="314982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149827">
                                            <p:txEl>
                                              <p:pRg st="4" end="4"/>
                                            </p:txEl>
                                          </p:spTgt>
                                        </p:tgtEl>
                                        <p:attrNameLst>
                                          <p:attrName>style.visibility</p:attrName>
                                        </p:attrNameLst>
                                      </p:cBhvr>
                                      <p:to>
                                        <p:strVal val="visible"/>
                                      </p:to>
                                    </p:set>
                                    <p:anim to="" calcmode="lin" valueType="num">
                                      <p:cBhvr>
                                        <p:cTn id="27" dur="1" fill="hold"/>
                                        <p:tgtEl>
                                          <p:spTgt spid="3149827">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149827">
                                            <p:txEl>
                                              <p:pRg st="5" end="5"/>
                                            </p:txEl>
                                          </p:spTgt>
                                        </p:tgtEl>
                                        <p:attrNameLst>
                                          <p:attrName>style.visibility</p:attrName>
                                        </p:attrNameLst>
                                      </p:cBhvr>
                                      <p:to>
                                        <p:strVal val="visible"/>
                                      </p:to>
                                    </p:set>
                                    <p:anim to="" calcmode="lin" valueType="num">
                                      <p:cBhvr>
                                        <p:cTn id="32" dur="1" fill="hold"/>
                                        <p:tgtEl>
                                          <p:spTgt spid="3149827">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149827">
                                            <p:txEl>
                                              <p:pRg st="6" end="6"/>
                                            </p:txEl>
                                          </p:spTgt>
                                        </p:tgtEl>
                                        <p:attrNameLst>
                                          <p:attrName>style.visibility</p:attrName>
                                        </p:attrNameLst>
                                      </p:cBhvr>
                                      <p:to>
                                        <p:strVal val="visible"/>
                                      </p:to>
                                    </p:set>
                                    <p:anim to="" calcmode="lin" valueType="num">
                                      <p:cBhvr>
                                        <p:cTn id="37" dur="1" fill="hold"/>
                                        <p:tgtEl>
                                          <p:spTgt spid="3149827">
                                            <p:txEl>
                                              <p:pRg st="6" end="6"/>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149827">
                                            <p:txEl>
                                              <p:pRg st="7" end="7"/>
                                            </p:txEl>
                                          </p:spTgt>
                                        </p:tgtEl>
                                        <p:attrNameLst>
                                          <p:attrName>style.visibility</p:attrName>
                                        </p:attrNameLst>
                                      </p:cBhvr>
                                      <p:to>
                                        <p:strVal val="visible"/>
                                      </p:to>
                                    </p:set>
                                    <p:anim to="" calcmode="lin" valueType="num">
                                      <p:cBhvr>
                                        <p:cTn id="42" dur="1" fill="hold"/>
                                        <p:tgtEl>
                                          <p:spTgt spid="3149827">
                                            <p:txEl>
                                              <p:pRg st="7" end="7"/>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149827">
                                            <p:txEl>
                                              <p:pRg st="8" end="8"/>
                                            </p:txEl>
                                          </p:spTgt>
                                        </p:tgtEl>
                                        <p:attrNameLst>
                                          <p:attrName>style.visibility</p:attrName>
                                        </p:attrNameLst>
                                      </p:cBhvr>
                                      <p:to>
                                        <p:strVal val="visible"/>
                                      </p:to>
                                    </p:set>
                                    <p:anim to="" calcmode="lin" valueType="num">
                                      <p:cBhvr>
                                        <p:cTn id="47" dur="1" fill="hold"/>
                                        <p:tgtEl>
                                          <p:spTgt spid="3149827">
                                            <p:txEl>
                                              <p:pRg st="8" end="8"/>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149828">
                                            <p:txEl>
                                              <p:pRg st="0" end="0"/>
                                            </p:txEl>
                                          </p:spTgt>
                                        </p:tgtEl>
                                        <p:attrNameLst>
                                          <p:attrName>style.visibility</p:attrName>
                                        </p:attrNameLst>
                                      </p:cBhvr>
                                      <p:to>
                                        <p:strVal val="visible"/>
                                      </p:to>
                                    </p:set>
                                    <p:anim to="" calcmode="lin" valueType="num">
                                      <p:cBhvr>
                                        <p:cTn id="52" dur="1" fill="hold"/>
                                        <p:tgtEl>
                                          <p:spTgt spid="3149828">
                                            <p:txEl>
                                              <p:pRg st="0" end="0"/>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149828">
                                            <p:txEl>
                                              <p:pRg st="1" end="1"/>
                                            </p:txEl>
                                          </p:spTgt>
                                        </p:tgtEl>
                                        <p:attrNameLst>
                                          <p:attrName>style.visibility</p:attrName>
                                        </p:attrNameLst>
                                      </p:cBhvr>
                                      <p:to>
                                        <p:strVal val="visible"/>
                                      </p:to>
                                    </p:set>
                                    <p:anim to="" calcmode="lin" valueType="num">
                                      <p:cBhvr>
                                        <p:cTn id="57" dur="1" fill="hold"/>
                                        <p:tgtEl>
                                          <p:spTgt spid="3149828">
                                            <p:txEl>
                                              <p:pRg st="1" end="1"/>
                                            </p:txEl>
                                          </p:spTgt>
                                        </p:tgtEl>
                                        <p:attrNameLst>
                                          <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3149828">
                                            <p:txEl>
                                              <p:pRg st="2" end="2"/>
                                            </p:txEl>
                                          </p:spTgt>
                                        </p:tgtEl>
                                        <p:attrNameLst>
                                          <p:attrName>style.visibility</p:attrName>
                                        </p:attrNameLst>
                                      </p:cBhvr>
                                      <p:to>
                                        <p:strVal val="visible"/>
                                      </p:to>
                                    </p:set>
                                    <p:anim to="" calcmode="lin" valueType="num">
                                      <p:cBhvr>
                                        <p:cTn id="62" dur="1" fill="hold"/>
                                        <p:tgtEl>
                                          <p:spTgt spid="3149828">
                                            <p:txEl>
                                              <p:pRg st="2" end="2"/>
                                            </p:txEl>
                                          </p:spTgt>
                                        </p:tgtEl>
                                        <p:attrNameLst>
                                          <p:attrName/>
                                        </p:attrNameLst>
                                      </p:cBhvr>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3149828">
                                            <p:txEl>
                                              <p:pRg st="3" end="3"/>
                                            </p:txEl>
                                          </p:spTgt>
                                        </p:tgtEl>
                                        <p:attrNameLst>
                                          <p:attrName>style.visibility</p:attrName>
                                        </p:attrNameLst>
                                      </p:cBhvr>
                                      <p:to>
                                        <p:strVal val="visible"/>
                                      </p:to>
                                    </p:set>
                                    <p:anim to="" calcmode="lin" valueType="num">
                                      <p:cBhvr>
                                        <p:cTn id="67" dur="1" fill="hold"/>
                                        <p:tgtEl>
                                          <p:spTgt spid="3149828">
                                            <p:txEl>
                                              <p:pRg st="3" end="3"/>
                                            </p:txEl>
                                          </p:spTgt>
                                        </p:tgtEl>
                                        <p:attrNameLst>
                                          <p:attrName/>
                                        </p:attrNameLst>
                                      </p:cBhvr>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3149828">
                                            <p:txEl>
                                              <p:pRg st="4" end="4"/>
                                            </p:txEl>
                                          </p:spTgt>
                                        </p:tgtEl>
                                        <p:attrNameLst>
                                          <p:attrName>style.visibility</p:attrName>
                                        </p:attrNameLst>
                                      </p:cBhvr>
                                      <p:to>
                                        <p:strVal val="visible"/>
                                      </p:to>
                                    </p:set>
                                    <p:anim to="" calcmode="lin" valueType="num">
                                      <p:cBhvr>
                                        <p:cTn id="72" dur="1" fill="hold"/>
                                        <p:tgtEl>
                                          <p:spTgt spid="3149828">
                                            <p:txEl>
                                              <p:pRg st="4" end="4"/>
                                            </p:txEl>
                                          </p:spTgt>
                                        </p:tgtEl>
                                        <p:attrNameLst>
                                          <p:attrName/>
                                        </p:attrNameLst>
                                      </p:cBhvr>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3149828">
                                            <p:txEl>
                                              <p:pRg st="5" end="5"/>
                                            </p:txEl>
                                          </p:spTgt>
                                        </p:tgtEl>
                                        <p:attrNameLst>
                                          <p:attrName>style.visibility</p:attrName>
                                        </p:attrNameLst>
                                      </p:cBhvr>
                                      <p:to>
                                        <p:strVal val="visible"/>
                                      </p:to>
                                    </p:set>
                                    <p:anim to="" calcmode="lin" valueType="num">
                                      <p:cBhvr>
                                        <p:cTn id="77" dur="1" fill="hold"/>
                                        <p:tgtEl>
                                          <p:spTgt spid="3149828">
                                            <p:txEl>
                                              <p:pRg st="5" end="5"/>
                                            </p:txEl>
                                          </p:spTgt>
                                        </p:tgtEl>
                                        <p:attrNameLst>
                                          <p:attrName/>
                                        </p:attrNameLst>
                                      </p:cBhvr>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3149828">
                                            <p:txEl>
                                              <p:pRg st="6" end="6"/>
                                            </p:txEl>
                                          </p:spTgt>
                                        </p:tgtEl>
                                        <p:attrNameLst>
                                          <p:attrName>style.visibility</p:attrName>
                                        </p:attrNameLst>
                                      </p:cBhvr>
                                      <p:to>
                                        <p:strVal val="visible"/>
                                      </p:to>
                                    </p:set>
                                    <p:anim to="" calcmode="lin" valueType="num">
                                      <p:cBhvr>
                                        <p:cTn id="82" dur="1" fill="hold"/>
                                        <p:tgtEl>
                                          <p:spTgt spid="3149828">
                                            <p:txEl>
                                              <p:pRg st="6" end="6"/>
                                            </p:txEl>
                                          </p:spTgt>
                                        </p:tgtEl>
                                        <p:attrNameLst>
                                          <p:attrName/>
                                        </p:attrNameLst>
                                      </p:cBhvr>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149828">
                                            <p:txEl>
                                              <p:pRg st="7" end="7"/>
                                            </p:txEl>
                                          </p:spTgt>
                                        </p:tgtEl>
                                        <p:attrNameLst>
                                          <p:attrName>style.visibility</p:attrName>
                                        </p:attrNameLst>
                                      </p:cBhvr>
                                      <p:to>
                                        <p:strVal val="visible"/>
                                      </p:to>
                                    </p:set>
                                    <p:anim to="" calcmode="lin" valueType="num">
                                      <p:cBhvr>
                                        <p:cTn id="87" dur="1" fill="hold"/>
                                        <p:tgtEl>
                                          <p:spTgt spid="3149828">
                                            <p:txEl>
                                              <p:pRg st="7" end="7"/>
                                            </p:txEl>
                                          </p:spTgt>
                                        </p:tgtEl>
                                        <p:attrNameLst>
                                          <p:attrName/>
                                        </p:attrNameLst>
                                      </p:cBhvr>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3149828">
                                            <p:txEl>
                                              <p:pRg st="8" end="8"/>
                                            </p:txEl>
                                          </p:spTgt>
                                        </p:tgtEl>
                                        <p:attrNameLst>
                                          <p:attrName>style.visibility</p:attrName>
                                        </p:attrNameLst>
                                      </p:cBhvr>
                                      <p:to>
                                        <p:strVal val="visible"/>
                                      </p:to>
                                    </p:set>
                                    <p:anim to="" calcmode="lin" valueType="num">
                                      <p:cBhvr>
                                        <p:cTn id="92" dur="1" fill="hold"/>
                                        <p:tgtEl>
                                          <p:spTgt spid="3149828">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9827" grpId="0" build="p"/>
      <p:bldP spid="314982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8802" name="Picture 3" descr="Brain"/>
          <p:cNvPicPr>
            <a:picLocks noGrp="1" noChangeAspect="1" noChangeArrowheads="1"/>
          </p:cNvPicPr>
          <p:nvPr>
            <p:ph type="chart" sz="half" idx="4294967295"/>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5748338" y="0"/>
            <a:ext cx="3395662" cy="6858000"/>
          </a:xfrm>
          <a:noFill/>
        </p:spPr>
      </p:pic>
      <p:sp>
        <p:nvSpPr>
          <p:cNvPr id="4" name="橢圓 3"/>
          <p:cNvSpPr>
            <a:spLocks noChangeArrowheads="1"/>
          </p:cNvSpPr>
          <p:nvPr/>
        </p:nvSpPr>
        <p:spPr bwMode="auto">
          <a:xfrm>
            <a:off x="7092950" y="5734050"/>
            <a:ext cx="1727200" cy="790575"/>
          </a:xfrm>
          <a:prstGeom prst="ellipse">
            <a:avLst/>
          </a:prstGeom>
          <a:noFill/>
          <a:ln w="28575"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endParaRPr lang="zh-TW" altLang="en-US" sz="1800">
              <a:solidFill>
                <a:srgbClr val="000000"/>
              </a:solidFill>
            </a:endParaRPr>
          </a:p>
        </p:txBody>
      </p:sp>
      <p:pic>
        <p:nvPicPr>
          <p:cNvPr id="3148804" name="Picture 4" descr="147719815254367506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86200"/>
            <a:ext cx="5238750" cy="2971800"/>
          </a:xfrm>
          <a:prstGeom prst="rect">
            <a:avLst/>
          </a:prstGeom>
          <a:noFill/>
          <a:extLst>
            <a:ext uri="{909E8E84-426E-40DD-AFC4-6F175D3DCCD1}">
              <a14:hiddenFill xmlns:a14="http://schemas.microsoft.com/office/drawing/2010/main">
                <a:solidFill>
                  <a:srgbClr val="FFFFFF"/>
                </a:solidFill>
              </a14:hiddenFill>
            </a:ext>
          </a:extLst>
        </p:spPr>
      </p:pic>
      <p:sp>
        <p:nvSpPr>
          <p:cNvPr id="3148805" name="Text Box 5"/>
          <p:cNvSpPr txBox="1">
            <a:spLocks noChangeArrowheads="1"/>
          </p:cNvSpPr>
          <p:nvPr/>
        </p:nvSpPr>
        <p:spPr bwMode="auto">
          <a:xfrm>
            <a:off x="0" y="549275"/>
            <a:ext cx="57959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zh-TW" altLang="en-US" sz="4500">
                <a:solidFill>
                  <a:srgbClr val="000000"/>
                </a:solidFill>
                <a:latin typeface="Comic Sans MS" pitchFamily="66" charset="0"/>
                <a:ea typeface="標楷體" pitchFamily="65" charset="-120"/>
              </a:rPr>
              <a:t>大腦協調活動</a:t>
            </a:r>
            <a:br>
              <a:rPr lang="zh-TW" altLang="en-US" sz="4500">
                <a:solidFill>
                  <a:srgbClr val="000000"/>
                </a:solidFill>
                <a:latin typeface="Comic Sans MS" pitchFamily="66" charset="0"/>
                <a:ea typeface="標楷體" pitchFamily="65" charset="-120"/>
              </a:rPr>
            </a:br>
            <a:r>
              <a:rPr lang="zh-TW" altLang="en-US" sz="4500">
                <a:solidFill>
                  <a:srgbClr val="000000"/>
                </a:solidFill>
                <a:latin typeface="Comic Sans MS" pitchFamily="66" charset="0"/>
                <a:ea typeface="標楷體" pitchFamily="65" charset="-120"/>
              </a:rPr>
              <a:t>能刺激</a:t>
            </a:r>
            <a:r>
              <a:rPr lang="zh-TW" altLang="en-US" sz="4500" u="sng">
                <a:solidFill>
                  <a:srgbClr val="333399"/>
                </a:solidFill>
                <a:latin typeface="Comic Sans MS" pitchFamily="66" charset="0"/>
                <a:ea typeface="標楷體" pitchFamily="65" charset="-120"/>
              </a:rPr>
              <a:t>神經鍵</a:t>
            </a:r>
            <a:r>
              <a:rPr lang="zh-TW" altLang="en-US" sz="4500">
                <a:solidFill>
                  <a:srgbClr val="000000"/>
                </a:solidFill>
                <a:latin typeface="Comic Sans MS" pitchFamily="66" charset="0"/>
                <a:ea typeface="標楷體" pitchFamily="65" charset="-120"/>
              </a:rPr>
              <a:t>的增長</a:t>
            </a:r>
          </a:p>
        </p:txBody>
      </p:sp>
      <p:sp>
        <p:nvSpPr>
          <p:cNvPr id="2" name="橢圓 3"/>
          <p:cNvSpPr>
            <a:spLocks noChangeArrowheads="1"/>
          </p:cNvSpPr>
          <p:nvPr/>
        </p:nvSpPr>
        <p:spPr bwMode="auto">
          <a:xfrm>
            <a:off x="3635375" y="4365625"/>
            <a:ext cx="1368425" cy="1223963"/>
          </a:xfrm>
          <a:prstGeom prst="ellipse">
            <a:avLst/>
          </a:prstGeom>
          <a:noFill/>
          <a:ln w="28575"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endParaRPr lang="zh-TW" altLang="en-US" sz="1800">
              <a:solidFill>
                <a:srgbClr val="000000"/>
              </a:solidFill>
            </a:endParaRPr>
          </a:p>
        </p:txBody>
      </p:sp>
    </p:spTree>
    <p:extLst>
      <p:ext uri="{BB962C8B-B14F-4D97-AF65-F5344CB8AC3E}">
        <p14:creationId xmlns:p14="http://schemas.microsoft.com/office/powerpoint/2010/main" val="3055686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to="" calcmode="lin" valueType="num">
                                      <p:cBhvr>
                                        <p:cTn id="10"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zh-TW" altLang="en-US" dirty="0" smtClean="0"/>
              <a:t>「獎懲 </a:t>
            </a:r>
            <a:r>
              <a:rPr lang="zh-TW" altLang="en-US" dirty="0"/>
              <a:t>─ 面</a:t>
            </a:r>
            <a:r>
              <a:rPr lang="zh-TW" altLang="en-US" dirty="0" smtClean="0"/>
              <a:t>質策略」</a:t>
            </a:r>
            <a:endParaRPr lang="en-US" altLang="zh-TW" dirty="0"/>
          </a:p>
        </p:txBody>
      </p:sp>
      <p:sp>
        <p:nvSpPr>
          <p:cNvPr id="351235" name="Rectangle 3"/>
          <p:cNvSpPr>
            <a:spLocks noGrp="1" noChangeArrowheads="1"/>
          </p:cNvSpPr>
          <p:nvPr>
            <p:ph type="body" idx="1"/>
          </p:nvPr>
        </p:nvSpPr>
        <p:spPr>
          <a:xfrm>
            <a:off x="179388" y="1196975"/>
            <a:ext cx="8964612" cy="5661025"/>
          </a:xfrm>
        </p:spPr>
        <p:txBody>
          <a:bodyPr/>
          <a:lstStyle/>
          <a:p>
            <a:pPr marL="444500" lvl="0" indent="-444500">
              <a:spcBef>
                <a:spcPts val="600"/>
              </a:spcBef>
              <a:buFont typeface="+mj-lt"/>
              <a:buAutoNum type="arabicPeriod" startAt="5"/>
            </a:pPr>
            <a:r>
              <a:rPr lang="zh-TW" altLang="zh-HK" dirty="0">
                <a:solidFill>
                  <a:srgbClr val="FF0066"/>
                </a:solidFill>
              </a:rPr>
              <a:t>正面的增強</a:t>
            </a:r>
            <a:r>
              <a:rPr lang="en-US" altLang="zh-HK" dirty="0">
                <a:solidFill>
                  <a:srgbClr val="FF0066"/>
                </a:solidFill>
              </a:rPr>
              <a:t> (</a:t>
            </a:r>
            <a:r>
              <a:rPr lang="zh-TW" altLang="zh-HK" dirty="0">
                <a:solidFill>
                  <a:srgbClr val="FF0066"/>
                </a:solidFill>
              </a:rPr>
              <a:t>獎勵</a:t>
            </a:r>
            <a:r>
              <a:rPr lang="en-US" altLang="zh-HK" dirty="0">
                <a:solidFill>
                  <a:srgbClr val="FF0066"/>
                </a:solidFill>
              </a:rPr>
              <a:t>) </a:t>
            </a:r>
            <a:r>
              <a:rPr lang="zh-TW" altLang="zh-HK" dirty="0"/>
              <a:t>是建立良好的行為最佳</a:t>
            </a:r>
            <a:r>
              <a:rPr lang="zh-TW" altLang="zh-HK" dirty="0" smtClean="0"/>
              <a:t>方式</a:t>
            </a:r>
            <a:endParaRPr lang="zh-TW" altLang="zh-HK" dirty="0"/>
          </a:p>
          <a:p>
            <a:pPr marL="444500" lvl="0" indent="-444500">
              <a:spcBef>
                <a:spcPts val="600"/>
              </a:spcBef>
              <a:buAutoNum type="arabicPeriod" startAt="5"/>
            </a:pPr>
            <a:r>
              <a:rPr lang="zh-TW" altLang="zh-HK" dirty="0">
                <a:solidFill>
                  <a:srgbClr val="FF0066"/>
                </a:solidFill>
              </a:rPr>
              <a:t>積極、貫徹地面對不當的行為</a:t>
            </a:r>
            <a:r>
              <a:rPr lang="zh-TW" altLang="zh-HK" dirty="0"/>
              <a:t>，而非逃避，視若無睹。因為若不</a:t>
            </a:r>
            <a:r>
              <a:rPr lang="zh-TW" altLang="zh-HK" dirty="0">
                <a:solidFill>
                  <a:srgbClr val="FF0066"/>
                </a:solidFill>
              </a:rPr>
              <a:t>即時及直接指出</a:t>
            </a:r>
            <a:r>
              <a:rPr lang="zh-TW" altLang="zh-HK" dirty="0"/>
              <a:t>便會等同「黙許」，不良行為便會升級。</a:t>
            </a:r>
          </a:p>
          <a:p>
            <a:pPr marL="444500" lvl="0" indent="-444500">
              <a:spcBef>
                <a:spcPts val="600"/>
              </a:spcBef>
              <a:buAutoNum type="arabicPeriod" startAt="5"/>
            </a:pPr>
            <a:r>
              <a:rPr lang="zh-TW" altLang="zh-HK" dirty="0"/>
              <a:t>以</a:t>
            </a:r>
            <a:r>
              <a:rPr lang="zh-TW" altLang="zh-HK" dirty="0" smtClean="0"/>
              <a:t>理智</a:t>
            </a:r>
            <a:r>
              <a:rPr lang="zh-TW" altLang="zh-HK" dirty="0"/>
              <a:t>的態度向學生說明其行為的不當，具體</a:t>
            </a:r>
            <a:r>
              <a:rPr lang="zh-TW" altLang="zh-HK" dirty="0">
                <a:solidFill>
                  <a:srgbClr val="FF0066"/>
                </a:solidFill>
              </a:rPr>
              <a:t>指出事實</a:t>
            </a:r>
            <a:r>
              <a:rPr lang="zh-TW" altLang="zh-HK" dirty="0"/>
              <a:t>，並</a:t>
            </a:r>
            <a:r>
              <a:rPr lang="zh-TW" altLang="zh-HK" dirty="0">
                <a:solidFill>
                  <a:srgbClr val="FF0066"/>
                </a:solidFill>
              </a:rPr>
              <a:t>建議如何改正</a:t>
            </a:r>
            <a:r>
              <a:rPr lang="zh-TW" altLang="zh-HK" dirty="0"/>
              <a:t>。</a:t>
            </a:r>
            <a:r>
              <a:rPr lang="zh-TW" altLang="zh-HK" dirty="0">
                <a:solidFill>
                  <a:srgbClr val="FF0066"/>
                </a:solidFill>
              </a:rPr>
              <a:t>切勿斥責</a:t>
            </a:r>
            <a:r>
              <a:rPr lang="zh-TW" altLang="zh-HK" dirty="0"/>
              <a:t>其</a:t>
            </a:r>
            <a:r>
              <a:rPr lang="zh-TW" altLang="zh-HK" dirty="0">
                <a:solidFill>
                  <a:srgbClr val="FF0066"/>
                </a:solidFill>
              </a:rPr>
              <a:t>低能、粗魯，垃圾</a:t>
            </a:r>
            <a:r>
              <a:rPr lang="zh-TW" altLang="zh-HK" dirty="0"/>
              <a:t>，此舉會</a:t>
            </a:r>
            <a:r>
              <a:rPr lang="zh-TW" altLang="zh-HK" dirty="0">
                <a:solidFill>
                  <a:srgbClr val="FF0066"/>
                </a:solidFill>
              </a:rPr>
              <a:t>傷害其自尊</a:t>
            </a:r>
            <a:r>
              <a:rPr lang="zh-TW" altLang="zh-HK" dirty="0"/>
              <a:t>，</a:t>
            </a:r>
            <a:r>
              <a:rPr lang="zh-TW" altLang="zh-HK" dirty="0">
                <a:solidFill>
                  <a:srgbClr val="FF0066"/>
                </a:solidFill>
              </a:rPr>
              <a:t>破壞師生關係</a:t>
            </a:r>
            <a:r>
              <a:rPr lang="zh-TW" altLang="zh-HK" dirty="0"/>
              <a:t>。</a:t>
            </a:r>
          </a:p>
          <a:p>
            <a:pPr marL="444500" lvl="0" indent="-444500">
              <a:spcBef>
                <a:spcPts val="600"/>
              </a:spcBef>
              <a:buFont typeface="+mj-lt"/>
              <a:buAutoNum type="arabicPeriod" startAt="5"/>
            </a:pPr>
            <a:r>
              <a:rPr lang="zh-TW" altLang="zh-HK" dirty="0"/>
              <a:t>暗示、指出或喝止不當的行為要</a:t>
            </a:r>
            <a:r>
              <a:rPr lang="zh-TW" altLang="zh-HK" dirty="0">
                <a:solidFill>
                  <a:srgbClr val="FF0066"/>
                </a:solidFill>
              </a:rPr>
              <a:t>即時</a:t>
            </a:r>
            <a:r>
              <a:rPr lang="zh-TW" altLang="zh-HK" dirty="0"/>
              <a:t>施行，但</a:t>
            </a:r>
            <a:r>
              <a:rPr lang="zh-TW" altLang="zh-HK" dirty="0">
                <a:solidFill>
                  <a:srgbClr val="FF0066"/>
                </a:solidFill>
              </a:rPr>
              <a:t>說教與懲罰</a:t>
            </a:r>
            <a:r>
              <a:rPr lang="zh-TW" altLang="zh-HK" dirty="0"/>
              <a:t>則</a:t>
            </a:r>
            <a:r>
              <a:rPr lang="zh-TW" altLang="zh-HK" dirty="0">
                <a:solidFill>
                  <a:srgbClr val="FF0066"/>
                </a:solidFill>
              </a:rPr>
              <a:t>宜在課後處理</a:t>
            </a:r>
            <a:r>
              <a:rPr lang="zh-TW" altLang="zh-HK" dirty="0"/>
              <a:t>，以免出現「雙輸」後果。</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65</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zh-TW" altLang="en-US" dirty="0" smtClean="0"/>
              <a:t>獎懲 </a:t>
            </a:r>
            <a:r>
              <a:rPr lang="zh-TW" altLang="en-US" dirty="0"/>
              <a:t>─ 面</a:t>
            </a:r>
            <a:r>
              <a:rPr lang="zh-TW" altLang="en-US" dirty="0" smtClean="0"/>
              <a:t>質策略</a:t>
            </a:r>
            <a:r>
              <a:rPr lang="zh-TW" altLang="en-US" dirty="0">
                <a:solidFill>
                  <a:schemeClr val="tx1">
                    <a:lumMod val="65000"/>
                    <a:lumOff val="35000"/>
                  </a:schemeClr>
                </a:solidFill>
              </a:rPr>
              <a:t>的</a:t>
            </a:r>
            <a:r>
              <a:rPr lang="zh-TW" altLang="en-US" dirty="0"/>
              <a:t>常規</a:t>
            </a:r>
            <a:endParaRPr lang="en-US" altLang="zh-TW" dirty="0"/>
          </a:p>
        </p:txBody>
      </p:sp>
      <p:sp>
        <p:nvSpPr>
          <p:cNvPr id="351235" name="Rectangle 3"/>
          <p:cNvSpPr>
            <a:spLocks noGrp="1" noChangeArrowheads="1"/>
          </p:cNvSpPr>
          <p:nvPr>
            <p:ph type="body" idx="1"/>
          </p:nvPr>
        </p:nvSpPr>
        <p:spPr/>
        <p:txBody>
          <a:bodyPr/>
          <a:lstStyle/>
          <a:p>
            <a:pPr marL="609600" indent="-609600">
              <a:lnSpc>
                <a:spcPct val="120000"/>
              </a:lnSpc>
              <a:buFont typeface="Wingdings" pitchFamily="2" charset="2"/>
              <a:buAutoNum type="arabicPeriod"/>
            </a:pPr>
            <a:r>
              <a:rPr lang="zh-TW" altLang="en-US" dirty="0"/>
              <a:t>我會</a:t>
            </a:r>
            <a:r>
              <a:rPr lang="zh-TW" altLang="en-US" dirty="0">
                <a:solidFill>
                  <a:srgbClr val="FF3399"/>
                </a:solidFill>
              </a:rPr>
              <a:t>運用眼神</a:t>
            </a:r>
            <a:r>
              <a:rPr lang="zh-TW" altLang="en-US" dirty="0"/>
              <a:t>、</a:t>
            </a:r>
            <a:r>
              <a:rPr lang="zh-TW" altLang="en-US" dirty="0">
                <a:solidFill>
                  <a:srgbClr val="FF3399"/>
                </a:solidFill>
              </a:rPr>
              <a:t>走近學生面前</a:t>
            </a:r>
            <a:r>
              <a:rPr lang="zh-TW" altLang="en-US" dirty="0"/>
              <a:t>、</a:t>
            </a:r>
            <a:r>
              <a:rPr lang="zh-TW" altLang="en-US" dirty="0">
                <a:solidFill>
                  <a:srgbClr val="FF3399"/>
                </a:solidFill>
              </a:rPr>
              <a:t>邀請作答或示範</a:t>
            </a:r>
            <a:r>
              <a:rPr lang="zh-TW" altLang="en-US" dirty="0"/>
              <a:t>來處理學生的精神分散問題</a:t>
            </a:r>
            <a:r>
              <a:rPr lang="zh-TW" altLang="en-US" sz="2800" dirty="0"/>
              <a:t>。</a:t>
            </a:r>
            <a:r>
              <a:rPr lang="zh-TW" altLang="en-US" dirty="0"/>
              <a:t> </a:t>
            </a:r>
          </a:p>
          <a:p>
            <a:pPr marL="609600" indent="-609600">
              <a:lnSpc>
                <a:spcPct val="120000"/>
              </a:lnSpc>
              <a:buFont typeface="Wingdings" pitchFamily="2" charset="2"/>
              <a:buAutoNum type="arabicPeriod"/>
            </a:pPr>
            <a:r>
              <a:rPr lang="zh-TW" altLang="en-US" dirty="0"/>
              <a:t>當較滋擾性的行為出現時，我會</a:t>
            </a:r>
            <a:r>
              <a:rPr lang="zh-TW" altLang="en-US" dirty="0">
                <a:solidFill>
                  <a:srgbClr val="FF3399"/>
                </a:solidFill>
              </a:rPr>
              <a:t>第一時間指出及喝止</a:t>
            </a:r>
            <a:r>
              <a:rPr lang="zh-TW" altLang="en-US" sz="2800" dirty="0"/>
              <a:t>。</a:t>
            </a:r>
            <a:endParaRPr lang="zh-TW" altLang="en-US" dirty="0"/>
          </a:p>
          <a:p>
            <a:pPr marL="609600" indent="-609600">
              <a:lnSpc>
                <a:spcPct val="120000"/>
              </a:lnSpc>
              <a:buFont typeface="Wingdings" pitchFamily="2" charset="2"/>
              <a:buAutoNum type="arabicPeriod"/>
            </a:pPr>
            <a:r>
              <a:rPr lang="zh-TW" altLang="en-US" dirty="0"/>
              <a:t>當學生出現不良行為時，我會</a:t>
            </a:r>
            <a:r>
              <a:rPr lang="zh-TW" altLang="en-US" dirty="0">
                <a:solidFill>
                  <a:srgbClr val="FF3399"/>
                </a:solidFill>
              </a:rPr>
              <a:t>客觀地描述</a:t>
            </a:r>
            <a:r>
              <a:rPr lang="zh-TW" altLang="en-US" dirty="0"/>
              <a:t>他的行為對我及其他同學的</a:t>
            </a:r>
            <a:r>
              <a:rPr lang="zh-TW" altLang="en-US" dirty="0">
                <a:solidFill>
                  <a:srgbClr val="FF3399"/>
                </a:solidFill>
              </a:rPr>
              <a:t>影響</a:t>
            </a:r>
            <a:r>
              <a:rPr lang="zh-TW" altLang="en-US" dirty="0"/>
              <a:t>，並說出對他的</a:t>
            </a:r>
            <a:r>
              <a:rPr lang="zh-TW" altLang="en-US" dirty="0">
                <a:solidFill>
                  <a:srgbClr val="FF3399"/>
                </a:solidFill>
              </a:rPr>
              <a:t>具體要求</a:t>
            </a:r>
            <a:r>
              <a:rPr lang="zh-TW" altLang="en-US" sz="2800" dirty="0"/>
              <a:t>。</a:t>
            </a:r>
            <a:r>
              <a:rPr lang="zh-TW" altLang="en-US" dirty="0"/>
              <a:t> </a:t>
            </a:r>
          </a:p>
          <a:p>
            <a:pPr marL="609600" indent="-609600">
              <a:lnSpc>
                <a:spcPct val="120000"/>
              </a:lnSpc>
              <a:buFont typeface="Wingdings" pitchFamily="2" charset="2"/>
              <a:buAutoNum type="arabicPeriod"/>
            </a:pPr>
            <a:r>
              <a:rPr lang="zh-TW" altLang="en-US" dirty="0"/>
              <a:t>我會運用</a:t>
            </a:r>
            <a:r>
              <a:rPr lang="zh-TW" altLang="en-US" dirty="0">
                <a:solidFill>
                  <a:srgbClr val="FF3399"/>
                </a:solidFill>
              </a:rPr>
              <a:t>「預告後果」</a:t>
            </a:r>
            <a:r>
              <a:rPr lang="zh-TW" altLang="en-US" dirty="0"/>
              <a:t>來提醒學生遵守課堂秩序，如換位。</a:t>
            </a:r>
            <a:endParaRPr lang="zh-TW" altLang="en-US" sz="2800"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66</a:t>
            </a:fld>
            <a:endParaRPr lang="en-US" altLang="zh-TW" dirty="0"/>
          </a:p>
        </p:txBody>
      </p:sp>
    </p:spTree>
    <p:extLst>
      <p:ext uri="{BB962C8B-B14F-4D97-AF65-F5344CB8AC3E}">
        <p14:creationId xmlns:p14="http://schemas.microsoft.com/office/powerpoint/2010/main" val="307238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0" y="117475"/>
            <a:ext cx="8943975" cy="647700"/>
          </a:xfrm>
        </p:spPr>
        <p:txBody>
          <a:bodyPr/>
          <a:lstStyle/>
          <a:p>
            <a:pPr algn="ctr"/>
            <a:r>
              <a:rPr lang="zh-TW" altLang="en-US" sz="4000" dirty="0"/>
              <a:t>賞罰理論</a:t>
            </a:r>
          </a:p>
        </p:txBody>
      </p:sp>
      <p:sp>
        <p:nvSpPr>
          <p:cNvPr id="609283" name="Rectangle 3"/>
          <p:cNvSpPr>
            <a:spLocks noGrp="1" noChangeArrowheads="1"/>
          </p:cNvSpPr>
          <p:nvPr>
            <p:ph type="body" idx="1"/>
          </p:nvPr>
        </p:nvSpPr>
        <p:spPr>
          <a:xfrm>
            <a:off x="323850" y="981075"/>
            <a:ext cx="8631238" cy="6092825"/>
          </a:xfrm>
        </p:spPr>
        <p:txBody>
          <a:bodyPr/>
          <a:lstStyle/>
          <a:p>
            <a:pPr marL="609600" indent="-609600">
              <a:buFont typeface="Wingdings" pitchFamily="2" charset="2"/>
              <a:buAutoNum type="arabicPeriod"/>
            </a:pPr>
            <a:r>
              <a:rPr lang="zh-TW" altLang="en-US" dirty="0">
                <a:solidFill>
                  <a:srgbClr val="FF0066"/>
                </a:solidFill>
              </a:rPr>
              <a:t>正強化 </a:t>
            </a:r>
            <a:r>
              <a:rPr lang="en-US" altLang="zh-TW" dirty="0">
                <a:solidFill>
                  <a:srgbClr val="FF0066"/>
                </a:solidFill>
              </a:rPr>
              <a:t>(</a:t>
            </a:r>
            <a:r>
              <a:rPr lang="zh-TW" altLang="en-US" dirty="0">
                <a:solidFill>
                  <a:srgbClr val="FF0066"/>
                </a:solidFill>
              </a:rPr>
              <a:t>讚美、食物、禮物、福利</a:t>
            </a:r>
            <a:r>
              <a:rPr lang="en-US" altLang="zh-TW" dirty="0">
                <a:solidFill>
                  <a:srgbClr val="FF0066"/>
                </a:solidFill>
              </a:rPr>
              <a:t>)</a:t>
            </a:r>
          </a:p>
          <a:p>
            <a:pPr marL="609600" indent="-609600">
              <a:buFont typeface="Wingdings" pitchFamily="2" charset="2"/>
              <a:buAutoNum type="arabicPeriod"/>
            </a:pPr>
            <a:r>
              <a:rPr kumimoji="0" lang="zh-TW" altLang="en-US" dirty="0">
                <a:solidFill>
                  <a:srgbClr val="FF0066"/>
                </a:solidFill>
              </a:rPr>
              <a:t>負懲罰 </a:t>
            </a:r>
            <a:r>
              <a:rPr kumimoji="0" lang="en-US" altLang="zh-TW" dirty="0">
                <a:solidFill>
                  <a:srgbClr val="FF0066"/>
                </a:solidFill>
              </a:rPr>
              <a:t>(</a:t>
            </a:r>
            <a:r>
              <a:rPr kumimoji="0" lang="zh-TW" altLang="en-US" dirty="0">
                <a:solidFill>
                  <a:srgbClr val="FF0066"/>
                </a:solidFill>
              </a:rPr>
              <a:t>停止責罰、懲罰</a:t>
            </a:r>
            <a:r>
              <a:rPr kumimoji="0" lang="en-US" altLang="zh-TW" dirty="0">
                <a:solidFill>
                  <a:srgbClr val="FF0066"/>
                </a:solidFill>
              </a:rPr>
              <a:t>)</a:t>
            </a:r>
          </a:p>
          <a:p>
            <a:pPr marL="609600" indent="-609600">
              <a:buFont typeface="Wingdings" pitchFamily="2" charset="2"/>
              <a:buAutoNum type="arabicPeriod"/>
            </a:pPr>
            <a:endParaRPr kumimoji="0" lang="en-US" altLang="zh-TW" dirty="0">
              <a:solidFill>
                <a:srgbClr val="FF0066"/>
              </a:solidFill>
            </a:endParaRPr>
          </a:p>
          <a:p>
            <a:pPr marL="609600" indent="-609600">
              <a:buFont typeface="Wingdings" pitchFamily="2" charset="2"/>
              <a:buAutoNum type="arabicPeriod"/>
            </a:pPr>
            <a:r>
              <a:rPr kumimoji="0" lang="zh-TW" altLang="en-US" dirty="0">
                <a:solidFill>
                  <a:schemeClr val="bg2"/>
                </a:solidFill>
              </a:rPr>
              <a:t>正懲罰 </a:t>
            </a:r>
            <a:r>
              <a:rPr kumimoji="0" lang="en-US" altLang="zh-TW" dirty="0">
                <a:solidFill>
                  <a:schemeClr val="bg2"/>
                </a:solidFill>
              </a:rPr>
              <a:t>(</a:t>
            </a:r>
            <a:r>
              <a:rPr kumimoji="0" lang="zh-TW" altLang="en-US" dirty="0">
                <a:solidFill>
                  <a:schemeClr val="bg2"/>
                </a:solidFill>
              </a:rPr>
              <a:t>鬧、罰抄、罰企、罰留堂、見家長</a:t>
            </a:r>
            <a:r>
              <a:rPr kumimoji="0" lang="en-US" altLang="zh-TW" dirty="0">
                <a:solidFill>
                  <a:schemeClr val="bg2"/>
                </a:solidFill>
              </a:rPr>
              <a:t>)</a:t>
            </a:r>
          </a:p>
          <a:p>
            <a:pPr marL="609600" indent="-609600">
              <a:buFont typeface="Wingdings" pitchFamily="2" charset="2"/>
              <a:buAutoNum type="arabicPeriod"/>
            </a:pPr>
            <a:r>
              <a:rPr kumimoji="0" lang="zh-TW" altLang="en-US" dirty="0">
                <a:solidFill>
                  <a:schemeClr val="bg2"/>
                </a:solidFill>
              </a:rPr>
              <a:t>負強化 </a:t>
            </a:r>
            <a:r>
              <a:rPr kumimoji="0" lang="en-US" altLang="zh-TW" dirty="0">
                <a:solidFill>
                  <a:schemeClr val="bg2"/>
                </a:solidFill>
              </a:rPr>
              <a:t>(</a:t>
            </a:r>
            <a:r>
              <a:rPr kumimoji="0" lang="zh-TW" altLang="en-US" dirty="0">
                <a:solidFill>
                  <a:schemeClr val="bg2"/>
                </a:solidFill>
              </a:rPr>
              <a:t>剝奪福利，如不稱讚、不給食物、</a:t>
            </a:r>
          </a:p>
          <a:p>
            <a:pPr marL="0" indent="0">
              <a:buNone/>
            </a:pPr>
            <a:r>
              <a:rPr kumimoji="0" lang="zh-TW" altLang="en-US" dirty="0">
                <a:solidFill>
                  <a:schemeClr val="bg2"/>
                </a:solidFill>
              </a:rPr>
              <a:t>                 禮物、沒有小息、不理會</a:t>
            </a:r>
            <a:r>
              <a:rPr kumimoji="0" lang="en-US" altLang="zh-TW" dirty="0">
                <a:solidFill>
                  <a:schemeClr val="bg2"/>
                </a:solidFill>
              </a:rPr>
              <a:t>)</a:t>
            </a:r>
          </a:p>
          <a:p>
            <a:pPr marL="609600" indent="-609600" algn="ctr"/>
            <a:endParaRPr kumimoji="0" lang="en-US" altLang="zh-TW" dirty="0"/>
          </a:p>
          <a:p>
            <a:pPr marL="0" indent="0" algn="ctr">
              <a:buNone/>
            </a:pPr>
            <a:r>
              <a:rPr kumimoji="0" lang="zh-TW" altLang="en-US" dirty="0"/>
              <a:t>你最常用的是哪種方法去管理學生的行為？</a:t>
            </a:r>
          </a:p>
          <a:p>
            <a:pPr marL="0" indent="0" algn="ctr">
              <a:buNone/>
            </a:pPr>
            <a:r>
              <a:rPr kumimoji="0" lang="zh-TW" altLang="en-US" dirty="0"/>
              <a:t>哪種方法對</a:t>
            </a:r>
            <a:r>
              <a:rPr kumimoji="0" lang="zh-TW" altLang="en-US" dirty="0">
                <a:solidFill>
                  <a:srgbClr val="FF0000"/>
                </a:solidFill>
              </a:rPr>
              <a:t>塑造正面行為</a:t>
            </a:r>
            <a:r>
              <a:rPr kumimoji="0" lang="zh-TW" altLang="en-US" dirty="0"/>
              <a:t>最為有效？</a:t>
            </a:r>
          </a:p>
          <a:p>
            <a:pPr marL="0" indent="0" algn="ctr">
              <a:buNone/>
            </a:pPr>
            <a:r>
              <a:rPr kumimoji="0" lang="zh-TW" altLang="en-US" dirty="0"/>
              <a:t>哪種方法對</a:t>
            </a:r>
            <a:r>
              <a:rPr kumimoji="0" lang="zh-TW" altLang="en-US" dirty="0">
                <a:solidFill>
                  <a:srgbClr val="FF0000"/>
                </a:solidFill>
              </a:rPr>
              <a:t>消滅負面行為</a:t>
            </a:r>
            <a:r>
              <a:rPr kumimoji="0" lang="zh-TW" altLang="en-US" dirty="0"/>
              <a:t>最為有效？</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67</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0" y="117475"/>
            <a:ext cx="8943975" cy="647700"/>
          </a:xfrm>
        </p:spPr>
        <p:txBody>
          <a:bodyPr/>
          <a:lstStyle/>
          <a:p>
            <a:pPr algn="ctr"/>
            <a:r>
              <a:rPr lang="zh-TW" altLang="en-US" sz="4000" dirty="0"/>
              <a:t>賞罰理論 ─ 正強化</a:t>
            </a:r>
          </a:p>
        </p:txBody>
      </p:sp>
      <p:sp>
        <p:nvSpPr>
          <p:cNvPr id="611331" name="Rectangle 3"/>
          <p:cNvSpPr>
            <a:spLocks noGrp="1" noChangeArrowheads="1"/>
          </p:cNvSpPr>
          <p:nvPr>
            <p:ph type="body" idx="1"/>
          </p:nvPr>
        </p:nvSpPr>
        <p:spPr>
          <a:xfrm>
            <a:off x="323850" y="908050"/>
            <a:ext cx="8631238" cy="5805488"/>
          </a:xfrm>
        </p:spPr>
        <p:txBody>
          <a:bodyPr/>
          <a:lstStyle/>
          <a:p>
            <a:pPr marL="609600" indent="-609600">
              <a:lnSpc>
                <a:spcPct val="80000"/>
              </a:lnSpc>
              <a:buFont typeface="Wingdings" pitchFamily="2" charset="2"/>
              <a:buAutoNum type="arabicPeriod"/>
            </a:pPr>
            <a:r>
              <a:rPr kumimoji="0" lang="zh-TW" altLang="en-US" sz="2800" dirty="0">
                <a:solidFill>
                  <a:srgbClr val="FF0066"/>
                </a:solidFill>
              </a:rPr>
              <a:t>定次強化 </a:t>
            </a:r>
            <a:r>
              <a:rPr kumimoji="0" lang="en-US" altLang="zh-TW" sz="2800" dirty="0">
                <a:solidFill>
                  <a:srgbClr val="FF0066"/>
                </a:solidFill>
              </a:rPr>
              <a:t>(…. = </a:t>
            </a:r>
            <a:r>
              <a:rPr kumimoji="0" lang="zh-TW" altLang="en-US" sz="2800" dirty="0">
                <a:solidFill>
                  <a:srgbClr val="FF0066"/>
                </a:solidFill>
              </a:rPr>
              <a:t>好表現，</a:t>
            </a:r>
            <a:r>
              <a:rPr kumimoji="0" lang="en-US" altLang="zh-TW" sz="2800" dirty="0">
                <a:solidFill>
                  <a:srgbClr val="FF0066"/>
                </a:solidFill>
              </a:rPr>
              <a:t>$ = </a:t>
            </a:r>
            <a:r>
              <a:rPr kumimoji="0" lang="zh-TW" altLang="en-US" sz="2800" dirty="0">
                <a:solidFill>
                  <a:srgbClr val="FF0066"/>
                </a:solidFill>
              </a:rPr>
              <a:t>強化</a:t>
            </a:r>
            <a:r>
              <a:rPr kumimoji="0" lang="en-US" altLang="zh-TW" sz="2800" dirty="0">
                <a:solidFill>
                  <a:srgbClr val="FF0066"/>
                </a:solidFill>
              </a:rPr>
              <a:t>)</a:t>
            </a:r>
          </a:p>
          <a:p>
            <a:pPr marL="1292225" lvl="1" indent="-533400">
              <a:lnSpc>
                <a:spcPct val="80000"/>
              </a:lnSpc>
              <a:buClr>
                <a:srgbClr val="FF0066"/>
              </a:buClr>
              <a:buFont typeface="Wingdings" pitchFamily="2" charset="2"/>
              <a:buChar char="n"/>
            </a:pPr>
            <a:r>
              <a:rPr kumimoji="0" lang="en-US" altLang="zh-TW" dirty="0">
                <a:solidFill>
                  <a:srgbClr val="FF0066"/>
                </a:solidFill>
              </a:rPr>
              <a:t>$....$....$....$....$....$....    </a:t>
            </a:r>
          </a:p>
          <a:p>
            <a:pPr marL="609600" indent="-609600">
              <a:lnSpc>
                <a:spcPct val="80000"/>
              </a:lnSpc>
            </a:pPr>
            <a:endParaRPr kumimoji="0" lang="en-US" altLang="zh-TW" sz="2800" dirty="0">
              <a:solidFill>
                <a:srgbClr val="FF0066"/>
              </a:solidFill>
            </a:endParaRPr>
          </a:p>
          <a:p>
            <a:pPr marL="609600" indent="-609600">
              <a:lnSpc>
                <a:spcPct val="80000"/>
              </a:lnSpc>
              <a:buFont typeface="Wingdings" pitchFamily="2" charset="2"/>
              <a:buAutoNum type="arabicPeriod" startAt="2"/>
            </a:pPr>
            <a:r>
              <a:rPr kumimoji="0" lang="zh-TW" altLang="en-US" sz="2800" dirty="0">
                <a:solidFill>
                  <a:srgbClr val="FF0066"/>
                </a:solidFill>
              </a:rPr>
              <a:t>變次強化</a:t>
            </a:r>
          </a:p>
          <a:p>
            <a:pPr marL="1292225" lvl="1" indent="-533400">
              <a:lnSpc>
                <a:spcPct val="80000"/>
              </a:lnSpc>
              <a:buClr>
                <a:srgbClr val="FF0066"/>
              </a:buClr>
              <a:buFont typeface="Wingdings" pitchFamily="2" charset="2"/>
              <a:buChar char="n"/>
            </a:pPr>
            <a:r>
              <a:rPr kumimoji="0" lang="en-US" altLang="zh-TW" dirty="0">
                <a:solidFill>
                  <a:srgbClr val="FF0066"/>
                </a:solidFill>
              </a:rPr>
              <a:t>$..$..........................$.......$.$...........$...........</a:t>
            </a:r>
          </a:p>
          <a:p>
            <a:pPr marL="609600" indent="-609600">
              <a:lnSpc>
                <a:spcPct val="80000"/>
              </a:lnSpc>
            </a:pPr>
            <a:endParaRPr kumimoji="0" lang="en-US" altLang="zh-TW" sz="2800" dirty="0">
              <a:solidFill>
                <a:srgbClr val="FF0066"/>
              </a:solidFill>
            </a:endParaRPr>
          </a:p>
          <a:p>
            <a:pPr marL="609600" indent="-609600">
              <a:lnSpc>
                <a:spcPct val="80000"/>
              </a:lnSpc>
              <a:buFont typeface="Wingdings" pitchFamily="2" charset="2"/>
              <a:buAutoNum type="arabicPeriod" startAt="3"/>
            </a:pPr>
            <a:r>
              <a:rPr kumimoji="0" lang="zh-TW" altLang="en-US" sz="2800" dirty="0">
                <a:solidFill>
                  <a:schemeClr val="bg2"/>
                </a:solidFill>
              </a:rPr>
              <a:t>定時強化 </a:t>
            </a:r>
            <a:r>
              <a:rPr kumimoji="0" lang="en-US" altLang="zh-TW" sz="2800" dirty="0">
                <a:solidFill>
                  <a:schemeClr val="bg2"/>
                </a:solidFill>
              </a:rPr>
              <a:t>(…. = t</a:t>
            </a:r>
            <a:r>
              <a:rPr kumimoji="0" lang="zh-TW" altLang="en-US" sz="2800" dirty="0">
                <a:solidFill>
                  <a:schemeClr val="bg2"/>
                </a:solidFill>
              </a:rPr>
              <a:t>， </a:t>
            </a:r>
            <a:r>
              <a:rPr kumimoji="0" lang="en-US" altLang="zh-TW" sz="2800" dirty="0">
                <a:solidFill>
                  <a:schemeClr val="bg2"/>
                </a:solidFill>
              </a:rPr>
              <a:t>$ = </a:t>
            </a:r>
            <a:r>
              <a:rPr kumimoji="0" lang="zh-TW" altLang="en-US" sz="2800" dirty="0">
                <a:solidFill>
                  <a:schemeClr val="bg2"/>
                </a:solidFill>
              </a:rPr>
              <a:t>強化</a:t>
            </a:r>
            <a:r>
              <a:rPr kumimoji="0" lang="en-US" altLang="zh-TW" sz="2800" dirty="0">
                <a:solidFill>
                  <a:schemeClr val="bg2"/>
                </a:solidFill>
              </a:rPr>
              <a:t>)</a:t>
            </a:r>
          </a:p>
          <a:p>
            <a:pPr marL="1292225" lvl="1" indent="-533400">
              <a:lnSpc>
                <a:spcPct val="80000"/>
              </a:lnSpc>
              <a:buFont typeface="Wingdings" pitchFamily="2" charset="2"/>
              <a:buChar char="n"/>
            </a:pPr>
            <a:r>
              <a:rPr kumimoji="0" lang="en-US" altLang="zh-TW" dirty="0">
                <a:solidFill>
                  <a:schemeClr val="bg2"/>
                </a:solidFill>
              </a:rPr>
              <a:t>$........$........$........$........$........$........</a:t>
            </a:r>
            <a:r>
              <a:rPr kumimoji="0" lang="en-US" altLang="zh-TW" dirty="0"/>
              <a:t>    </a:t>
            </a:r>
          </a:p>
          <a:p>
            <a:pPr marL="609600" indent="-609600">
              <a:lnSpc>
                <a:spcPct val="80000"/>
              </a:lnSpc>
            </a:pPr>
            <a:endParaRPr kumimoji="0" lang="en-US" altLang="zh-TW" sz="2800" dirty="0"/>
          </a:p>
          <a:p>
            <a:pPr marL="609600" indent="-609600">
              <a:lnSpc>
                <a:spcPct val="80000"/>
              </a:lnSpc>
              <a:buFont typeface="Wingdings" pitchFamily="2" charset="2"/>
              <a:buAutoNum type="arabicPeriod" startAt="4"/>
            </a:pPr>
            <a:r>
              <a:rPr kumimoji="0" lang="zh-TW" altLang="en-US" sz="2800" dirty="0">
                <a:solidFill>
                  <a:schemeClr val="bg2"/>
                </a:solidFill>
              </a:rPr>
              <a:t>變時強化</a:t>
            </a:r>
          </a:p>
          <a:p>
            <a:pPr marL="1292225" lvl="1" indent="-533400">
              <a:lnSpc>
                <a:spcPct val="80000"/>
              </a:lnSpc>
              <a:buFont typeface="Wingdings" pitchFamily="2" charset="2"/>
              <a:buChar char="n"/>
            </a:pPr>
            <a:r>
              <a:rPr kumimoji="0" lang="en-US" altLang="zh-TW" dirty="0">
                <a:solidFill>
                  <a:schemeClr val="bg2"/>
                </a:solidFill>
              </a:rPr>
              <a:t>$..$...............$........$.$....................$...</a:t>
            </a:r>
          </a:p>
          <a:p>
            <a:pPr marL="1292225" lvl="1" indent="-533400">
              <a:lnSpc>
                <a:spcPct val="80000"/>
              </a:lnSpc>
              <a:buFont typeface="Wingdings" pitchFamily="2" charset="2"/>
              <a:buChar char="n"/>
            </a:pPr>
            <a:endParaRPr kumimoji="0" lang="en-US" altLang="zh-TW" dirty="0">
              <a:solidFill>
                <a:schemeClr val="bg2"/>
              </a:solidFill>
            </a:endParaRPr>
          </a:p>
          <a:p>
            <a:pPr marL="609600" indent="-609600" algn="ctr">
              <a:lnSpc>
                <a:spcPct val="80000"/>
              </a:lnSpc>
            </a:pPr>
            <a:r>
              <a:rPr kumimoji="0" lang="zh-TW" altLang="en-US" sz="2800" dirty="0">
                <a:solidFill>
                  <a:srgbClr val="9900FF"/>
                </a:solidFill>
              </a:rPr>
              <a:t>哪種強化方法對</a:t>
            </a:r>
            <a:r>
              <a:rPr kumimoji="0" lang="zh-TW" altLang="en-US" sz="2800" dirty="0">
                <a:solidFill>
                  <a:srgbClr val="FF0000"/>
                </a:solidFill>
              </a:rPr>
              <a:t>塑造正面行為</a:t>
            </a:r>
            <a:r>
              <a:rPr kumimoji="0" lang="zh-TW" altLang="en-US" sz="2800" dirty="0">
                <a:solidFill>
                  <a:srgbClr val="9900FF"/>
                </a:solidFill>
              </a:rPr>
              <a:t>最為有效？</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68</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pPr algn="just"/>
            <a:r>
              <a:rPr lang="zh-TW" altLang="en-US" dirty="0" smtClean="0"/>
              <a:t>「連</a:t>
            </a:r>
            <a:r>
              <a:rPr lang="zh-TW" altLang="en-US" dirty="0"/>
              <a:t>座</a:t>
            </a:r>
            <a:r>
              <a:rPr lang="zh-TW" altLang="en-US" dirty="0" smtClean="0"/>
              <a:t>法」 ─ 集體</a:t>
            </a:r>
            <a:r>
              <a:rPr lang="zh-TW" altLang="en-US" dirty="0"/>
              <a:t>處罰 </a:t>
            </a:r>
          </a:p>
        </p:txBody>
      </p:sp>
      <p:sp>
        <p:nvSpPr>
          <p:cNvPr id="488451" name="Rectangle 3"/>
          <p:cNvSpPr>
            <a:spLocks noGrp="1" noChangeArrowheads="1"/>
          </p:cNvSpPr>
          <p:nvPr>
            <p:ph type="body" idx="1"/>
          </p:nvPr>
        </p:nvSpPr>
        <p:spPr>
          <a:xfrm>
            <a:off x="611560" y="1844824"/>
            <a:ext cx="8343528" cy="4679801"/>
          </a:xfrm>
        </p:spPr>
        <p:txBody>
          <a:bodyPr/>
          <a:lstStyle/>
          <a:p>
            <a:pPr marL="742950" lvl="1" indent="-285750" algn="just">
              <a:lnSpc>
                <a:spcPct val="150000"/>
              </a:lnSpc>
              <a:buFont typeface="Wingdings" pitchFamily="2" charset="2"/>
              <a:buChar char="§"/>
            </a:pPr>
            <a:r>
              <a:rPr lang="en-US" altLang="zh-TW" sz="3200" dirty="0">
                <a:latin typeface="Times New Roman" panose="02020603050405020304" pitchFamily="18" charset="0"/>
                <a:ea typeface="+mj-ea"/>
                <a:cs typeface="Times New Roman" panose="02020603050405020304" pitchFamily="18" charset="0"/>
              </a:rPr>
              <a:t> </a:t>
            </a:r>
            <a:r>
              <a:rPr lang="zh-TW" altLang="en-US" sz="3200" dirty="0" smtClean="0">
                <a:latin typeface="Times New Roman" panose="02020603050405020304" pitchFamily="18" charset="0"/>
                <a:ea typeface="+mj-ea"/>
                <a:cs typeface="Times New Roman" panose="02020603050405020304" pitchFamily="18" charset="0"/>
              </a:rPr>
              <a:t>一人犯錯、全部受罰</a:t>
            </a:r>
            <a:endParaRPr lang="zh-TW" altLang="en-US" sz="3200" dirty="0">
              <a:latin typeface="Times New Roman" panose="02020603050405020304" pitchFamily="18" charset="0"/>
              <a:ea typeface="+mj-ea"/>
              <a:cs typeface="Times New Roman" panose="02020603050405020304" pitchFamily="18" charset="0"/>
            </a:endParaRPr>
          </a:p>
          <a:p>
            <a:pPr marL="742950" lvl="1" indent="-285750" algn="just">
              <a:lnSpc>
                <a:spcPct val="150000"/>
              </a:lnSpc>
            </a:pPr>
            <a:r>
              <a:rPr lang="zh-TW" altLang="en-US" sz="3200" dirty="0" smtClean="0">
                <a:latin typeface="Times New Roman" panose="02020603050405020304" pitchFamily="18" charset="0"/>
                <a:ea typeface="+mj-ea"/>
                <a:cs typeface="Times New Roman" panose="02020603050405020304" pitchFamily="18" charset="0"/>
              </a:rPr>
              <a:t> 只</a:t>
            </a:r>
            <a:r>
              <a:rPr lang="zh-TW" altLang="en-US" sz="3200" dirty="0">
                <a:latin typeface="Times New Roman" panose="02020603050405020304" pitchFamily="18" charset="0"/>
                <a:ea typeface="+mj-ea"/>
                <a:cs typeface="Times New Roman" panose="02020603050405020304" pitchFamily="18" charset="0"/>
              </a:rPr>
              <a:t>適用需高度紀律、牽涉</a:t>
            </a:r>
            <a:r>
              <a:rPr lang="zh-TW" altLang="en-US" sz="3200" dirty="0">
                <a:solidFill>
                  <a:srgbClr val="FF0066"/>
                </a:solidFill>
                <a:latin typeface="Times New Roman" panose="02020603050405020304" pitchFamily="18" charset="0"/>
                <a:ea typeface="+mj-ea"/>
                <a:cs typeface="Times New Roman" panose="02020603050405020304" pitchFamily="18" charset="0"/>
              </a:rPr>
              <a:t>生命安全</a:t>
            </a:r>
            <a:r>
              <a:rPr lang="zh-TW" altLang="en-US" sz="3200" dirty="0">
                <a:latin typeface="Times New Roman" panose="02020603050405020304" pitchFamily="18" charset="0"/>
                <a:ea typeface="+mj-ea"/>
                <a:cs typeface="Times New Roman" panose="02020603050405020304" pitchFamily="18" charset="0"/>
              </a:rPr>
              <a:t>的環境</a:t>
            </a:r>
          </a:p>
          <a:p>
            <a:pPr marL="742950" lvl="1" indent="-285750" algn="just">
              <a:lnSpc>
                <a:spcPct val="150000"/>
              </a:lnSpc>
            </a:pPr>
            <a:r>
              <a:rPr lang="zh-TW" altLang="en-US" sz="3200" dirty="0">
                <a:latin typeface="Times New Roman" panose="02020603050405020304" pitchFamily="18" charset="0"/>
                <a:ea typeface="+mj-ea"/>
                <a:cs typeface="Times New Roman" panose="02020603050405020304" pitchFamily="18" charset="0"/>
              </a:rPr>
              <a:t> 強調集體性、一致性</a:t>
            </a:r>
          </a:p>
          <a:p>
            <a:pPr marL="742950" lvl="1" indent="-285750" algn="just">
              <a:lnSpc>
                <a:spcPct val="150000"/>
              </a:lnSpc>
            </a:pPr>
            <a:r>
              <a:rPr lang="zh-TW" altLang="en-US" sz="3200" dirty="0">
                <a:latin typeface="Times New Roman" panose="02020603050405020304" pitchFamily="18" charset="0"/>
                <a:ea typeface="+mj-ea"/>
                <a:cs typeface="Times New Roman" panose="02020603050405020304" pitchFamily="18" charset="0"/>
              </a:rPr>
              <a:t> 不鼓勵、不容許自主性或個人行動。</a:t>
            </a:r>
          </a:p>
          <a:p>
            <a:pPr marL="342900" indent="-342900">
              <a:lnSpc>
                <a:spcPct val="150000"/>
              </a:lnSpc>
            </a:pPr>
            <a:endParaRPr lang="en-US" altLang="zh-TW" sz="3600" dirty="0">
              <a:latin typeface="Times New Roman" panose="02020603050405020304" pitchFamily="18" charset="0"/>
              <a:ea typeface="+mj-ea"/>
              <a:cs typeface="Times New Roman" panose="02020603050405020304" pitchFamily="18" charset="0"/>
            </a:endParaRPr>
          </a:p>
        </p:txBody>
      </p:sp>
      <p:pic>
        <p:nvPicPr>
          <p:cNvPr id="4884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7431" y="484058"/>
            <a:ext cx="15160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69</a:t>
            </a:fld>
            <a:endParaRPr lang="en-US" altLang="zh-TW" dirty="0"/>
          </a:p>
        </p:txBody>
      </p:sp>
    </p:spTree>
    <p:extLst>
      <p:ext uri="{BB962C8B-B14F-4D97-AF65-F5344CB8AC3E}">
        <p14:creationId xmlns:p14="http://schemas.microsoft.com/office/powerpoint/2010/main" val="3961340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88451">
                                            <p:txEl>
                                              <p:pRg st="0" end="0"/>
                                            </p:txEl>
                                          </p:spTgt>
                                        </p:tgtEl>
                                        <p:attrNameLst>
                                          <p:attrName>style.visibility</p:attrName>
                                        </p:attrNameLst>
                                      </p:cBhvr>
                                      <p:to>
                                        <p:strVal val="visible"/>
                                      </p:to>
                                    </p:set>
                                    <p:anim to="" calcmode="lin" valueType="num">
                                      <p:cBhvr>
                                        <p:cTn id="7" dur="1" fill="hold"/>
                                        <p:tgtEl>
                                          <p:spTgt spid="488451">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488451">
                                            <p:txEl>
                                              <p:pRg st="1" end="1"/>
                                            </p:txEl>
                                          </p:spTgt>
                                        </p:tgtEl>
                                        <p:attrNameLst>
                                          <p:attrName>style.visibility</p:attrName>
                                        </p:attrNameLst>
                                      </p:cBhvr>
                                      <p:to>
                                        <p:strVal val="visible"/>
                                      </p:to>
                                    </p:set>
                                    <p:anim to="" calcmode="lin" valueType="num">
                                      <p:cBhvr>
                                        <p:cTn id="10" dur="1" fill="hold"/>
                                        <p:tgtEl>
                                          <p:spTgt spid="488451">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499"/>
                                          </p:stCondLst>
                                        </p:cTn>
                                        <p:tgtEl>
                                          <p:spTgt spid="488451">
                                            <p:txEl>
                                              <p:pRg st="2" end="2"/>
                                            </p:txEl>
                                          </p:spTgt>
                                        </p:tgtEl>
                                        <p:attrNameLst>
                                          <p:attrName>style.visibility</p:attrName>
                                        </p:attrNameLst>
                                      </p:cBhvr>
                                      <p:to>
                                        <p:strVal val="visible"/>
                                      </p:to>
                                    </p:set>
                                    <p:anim to="" calcmode="lin" valueType="num">
                                      <p:cBhvr>
                                        <p:cTn id="13" dur="1" fill="hold"/>
                                        <p:tgtEl>
                                          <p:spTgt spid="488451">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499"/>
                                          </p:stCondLst>
                                        </p:cTn>
                                        <p:tgtEl>
                                          <p:spTgt spid="488451">
                                            <p:txEl>
                                              <p:pRg st="3" end="3"/>
                                            </p:txEl>
                                          </p:spTgt>
                                        </p:tgtEl>
                                        <p:attrNameLst>
                                          <p:attrName>style.visibility</p:attrName>
                                        </p:attrNameLst>
                                      </p:cBhvr>
                                      <p:to>
                                        <p:strVal val="visible"/>
                                      </p:to>
                                    </p:set>
                                    <p:anim to="" calcmode="lin" valueType="num">
                                      <p:cBhvr>
                                        <p:cTn id="16" dur="1" fill="hold"/>
                                        <p:tgtEl>
                                          <p:spTgt spid="48845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zh-TW" altLang="en-US" dirty="0">
                <a:latin typeface="Times New Roman" panose="02020603050405020304" pitchFamily="18" charset="0"/>
                <a:cs typeface="Times New Roman" panose="02020603050405020304" pitchFamily="18" charset="0"/>
              </a:rPr>
              <a:t>為什麼要實行課室管理？</a:t>
            </a:r>
          </a:p>
        </p:txBody>
      </p:sp>
      <p:sp>
        <p:nvSpPr>
          <p:cNvPr id="22531" name="Rectangle 3"/>
          <p:cNvSpPr>
            <a:spLocks noGrp="1" noChangeArrowheads="1"/>
          </p:cNvSpPr>
          <p:nvPr>
            <p:ph type="body" idx="1"/>
          </p:nvPr>
        </p:nvSpPr>
        <p:spPr>
          <a:xfrm>
            <a:off x="35496" y="1196752"/>
            <a:ext cx="8964612" cy="5760640"/>
          </a:xfrm>
        </p:spPr>
        <p:txBody>
          <a:bodyPr/>
          <a:lstStyle/>
          <a:p>
            <a:pPr>
              <a:spcBef>
                <a:spcPts val="600"/>
              </a:spcBef>
              <a:spcAft>
                <a:spcPts val="0"/>
              </a:spcAft>
              <a:buSzPct val="80000"/>
              <a:buFont typeface="+mj-lt"/>
              <a:buAutoNum type="arabicPeriod"/>
            </a:pPr>
            <a:r>
              <a:rPr lang="zh-TW" altLang="zh-HK" dirty="0"/>
              <a:t>根據研究顯示，</a:t>
            </a:r>
            <a:r>
              <a:rPr lang="zh-TW" altLang="zh-HK" dirty="0">
                <a:solidFill>
                  <a:srgbClr val="FF3399"/>
                </a:solidFill>
              </a:rPr>
              <a:t>課室管理與學生的學業成績成正</a:t>
            </a:r>
            <a:r>
              <a:rPr lang="zh-TW" altLang="zh-HK" dirty="0" smtClean="0">
                <a:solidFill>
                  <a:srgbClr val="FF3399"/>
                </a:solidFill>
              </a:rPr>
              <a:t>相關</a:t>
            </a:r>
            <a:r>
              <a:rPr lang="zh-TW" altLang="en-US" dirty="0" smtClean="0"/>
              <a:t>。</a:t>
            </a:r>
            <a:endParaRPr lang="en-US" altLang="zh-TW" dirty="0" smtClean="0"/>
          </a:p>
          <a:p>
            <a:pPr>
              <a:spcBef>
                <a:spcPts val="600"/>
              </a:spcBef>
              <a:spcAft>
                <a:spcPts val="0"/>
              </a:spcAft>
              <a:buSzPct val="80000"/>
              <a:buFont typeface="+mj-lt"/>
              <a:buAutoNum type="arabicPeriod"/>
            </a:pPr>
            <a:r>
              <a:rPr lang="zh-TW" altLang="zh-HK" dirty="0" smtClean="0">
                <a:solidFill>
                  <a:srgbClr val="FF3399"/>
                </a:solidFill>
              </a:rPr>
              <a:t>課</a:t>
            </a:r>
            <a:r>
              <a:rPr lang="zh-TW" altLang="zh-HK" dirty="0">
                <a:solidFill>
                  <a:srgbClr val="FF3399"/>
                </a:solidFill>
              </a:rPr>
              <a:t>室管理良好</a:t>
            </a:r>
            <a:r>
              <a:rPr lang="zh-TW" altLang="zh-HK" dirty="0"/>
              <a:t>的班級，</a:t>
            </a:r>
            <a:r>
              <a:rPr lang="zh-TW" altLang="zh-HK" dirty="0">
                <a:solidFill>
                  <a:srgbClr val="FF3399"/>
                </a:solidFill>
              </a:rPr>
              <a:t>學業成績比較</a:t>
            </a:r>
            <a:r>
              <a:rPr lang="zh-TW" altLang="zh-HK" dirty="0" smtClean="0">
                <a:solidFill>
                  <a:srgbClr val="FF3399"/>
                </a:solidFill>
              </a:rPr>
              <a:t>高</a:t>
            </a:r>
            <a:r>
              <a:rPr lang="zh-TW" altLang="en-US" dirty="0"/>
              <a:t>。</a:t>
            </a:r>
            <a:r>
              <a:rPr lang="en-US" altLang="zh-HK" sz="2800" dirty="0" smtClean="0">
                <a:solidFill>
                  <a:schemeClr val="tx1">
                    <a:lumMod val="65000"/>
                    <a:lumOff val="35000"/>
                  </a:schemeClr>
                </a:solidFill>
              </a:rPr>
              <a:t>(</a:t>
            </a:r>
            <a:r>
              <a:rPr lang="en-US" altLang="zh-HK" sz="2800" dirty="0">
                <a:solidFill>
                  <a:schemeClr val="tx1">
                    <a:lumMod val="65000"/>
                    <a:lumOff val="35000"/>
                  </a:schemeClr>
                </a:solidFill>
              </a:rPr>
              <a:t>Emmer, 1987)</a:t>
            </a:r>
            <a:r>
              <a:rPr lang="zh-TW" altLang="zh-HK" dirty="0" smtClean="0"/>
              <a:t>。</a:t>
            </a:r>
            <a:endParaRPr lang="en-US" altLang="zh-TW" dirty="0" smtClean="0"/>
          </a:p>
          <a:p>
            <a:pPr>
              <a:spcBef>
                <a:spcPts val="600"/>
              </a:spcBef>
              <a:spcAft>
                <a:spcPts val="0"/>
              </a:spcAft>
              <a:buSzPct val="80000"/>
              <a:buFont typeface="+mj-lt"/>
              <a:buAutoNum type="arabicPeriod"/>
            </a:pPr>
            <a:r>
              <a:rPr lang="zh-TW" altLang="zh-HK" dirty="0" smtClean="0"/>
              <a:t>有效</a:t>
            </a:r>
            <a:r>
              <a:rPr lang="zh-TW" altLang="zh-HK" dirty="0"/>
              <a:t>的教室管理，也會影響班級學生的</a:t>
            </a:r>
            <a:r>
              <a:rPr lang="zh-TW" altLang="zh-HK" dirty="0">
                <a:solidFill>
                  <a:srgbClr val="FF3399"/>
                </a:solidFill>
              </a:rPr>
              <a:t>自我概念</a:t>
            </a:r>
            <a:r>
              <a:rPr lang="zh-TW" altLang="zh-HK" dirty="0"/>
              <a:t>和</a:t>
            </a:r>
            <a:r>
              <a:rPr lang="zh-TW" altLang="zh-HK" dirty="0">
                <a:solidFill>
                  <a:srgbClr val="FF3399"/>
                </a:solidFill>
              </a:rPr>
              <a:t>學習態度</a:t>
            </a:r>
            <a:r>
              <a:rPr lang="zh-TW" altLang="zh-HK" dirty="0" smtClean="0"/>
              <a:t>。</a:t>
            </a:r>
            <a:endParaRPr lang="en-US" altLang="zh-TW" dirty="0" smtClean="0"/>
          </a:p>
          <a:p>
            <a:pPr>
              <a:spcBef>
                <a:spcPts val="600"/>
              </a:spcBef>
              <a:spcAft>
                <a:spcPts val="0"/>
              </a:spcAft>
              <a:buSzPct val="80000"/>
              <a:buFont typeface="+mj-lt"/>
              <a:buAutoNum type="arabicPeriod"/>
            </a:pPr>
            <a:r>
              <a:rPr lang="zh-TW" altLang="zh-HK" dirty="0" smtClean="0">
                <a:solidFill>
                  <a:srgbClr val="FF3399"/>
                </a:solidFill>
              </a:rPr>
              <a:t>程度</a:t>
            </a:r>
            <a:r>
              <a:rPr lang="zh-TW" altLang="zh-HK" dirty="0">
                <a:solidFill>
                  <a:srgbClr val="FF3399"/>
                </a:solidFill>
              </a:rPr>
              <a:t>較低</a:t>
            </a:r>
            <a:r>
              <a:rPr lang="zh-TW" altLang="zh-HK" dirty="0"/>
              <a:t>班別的</a:t>
            </a:r>
            <a:r>
              <a:rPr lang="zh-TW" altLang="zh-HK" dirty="0">
                <a:solidFill>
                  <a:srgbClr val="FF3399"/>
                </a:solidFill>
              </a:rPr>
              <a:t>學生</a:t>
            </a:r>
            <a:r>
              <a:rPr lang="zh-TW" altLang="zh-HK" dirty="0"/>
              <a:t>，常會</a:t>
            </a:r>
            <a:r>
              <a:rPr lang="zh-TW" altLang="zh-HK" dirty="0">
                <a:solidFill>
                  <a:srgbClr val="FF3399"/>
                </a:solidFill>
              </a:rPr>
              <a:t>對自己採否定的看法</a:t>
            </a:r>
            <a:r>
              <a:rPr lang="zh-TW" altLang="zh-HK" dirty="0"/>
              <a:t>，他們</a:t>
            </a:r>
            <a:r>
              <a:rPr lang="zh-TW" altLang="zh-HK" dirty="0">
                <a:solidFill>
                  <a:srgbClr val="FF3399"/>
                </a:solidFill>
              </a:rPr>
              <a:t>鬧事、打架</a:t>
            </a:r>
            <a:r>
              <a:rPr lang="zh-TW" altLang="zh-HK" dirty="0"/>
              <a:t>，只是為了</a:t>
            </a:r>
            <a:r>
              <a:rPr lang="zh-TW" altLang="zh-HK" dirty="0">
                <a:solidFill>
                  <a:srgbClr val="FF3399"/>
                </a:solidFill>
              </a:rPr>
              <a:t>逃避</a:t>
            </a:r>
            <a:r>
              <a:rPr lang="zh-TW" altLang="zh-HK" dirty="0" smtClean="0">
                <a:solidFill>
                  <a:srgbClr val="FF3399"/>
                </a:solidFill>
              </a:rPr>
              <a:t>壓力</a:t>
            </a:r>
            <a:r>
              <a:rPr lang="zh-TW" altLang="en-US" dirty="0" smtClean="0"/>
              <a:t>。</a:t>
            </a:r>
            <a:endParaRPr lang="en-US" altLang="zh-TW" dirty="0" smtClean="0"/>
          </a:p>
          <a:p>
            <a:pPr>
              <a:spcBef>
                <a:spcPts val="600"/>
              </a:spcBef>
              <a:spcAft>
                <a:spcPts val="0"/>
              </a:spcAft>
              <a:buSzPct val="80000"/>
              <a:buFont typeface="+mj-lt"/>
              <a:buAutoNum type="arabicPeriod"/>
            </a:pPr>
            <a:r>
              <a:rPr lang="zh-TW" altLang="zh-HK" dirty="0" smtClean="0"/>
              <a:t>如果</a:t>
            </a:r>
            <a:r>
              <a:rPr lang="zh-TW" altLang="zh-HK" dirty="0"/>
              <a:t>「</a:t>
            </a:r>
            <a:r>
              <a:rPr lang="zh-TW" altLang="zh-HK" dirty="0">
                <a:solidFill>
                  <a:srgbClr val="FF3399"/>
                </a:solidFill>
              </a:rPr>
              <a:t>行為班</a:t>
            </a:r>
            <a:r>
              <a:rPr lang="zh-TW" altLang="zh-HK" dirty="0"/>
              <a:t>」的</a:t>
            </a:r>
            <a:r>
              <a:rPr lang="zh-TW" altLang="zh-HK" dirty="0">
                <a:solidFill>
                  <a:srgbClr val="FF3399"/>
                </a:solidFill>
              </a:rPr>
              <a:t>課室管理得不好</a:t>
            </a:r>
            <a:r>
              <a:rPr lang="zh-TW" altLang="zh-HK" dirty="0"/>
              <a:t>，整個</a:t>
            </a:r>
            <a:r>
              <a:rPr lang="zh-TW" altLang="zh-HK" dirty="0">
                <a:solidFill>
                  <a:srgbClr val="FF3399"/>
                </a:solidFill>
              </a:rPr>
              <a:t>學習氣氛</a:t>
            </a:r>
            <a:r>
              <a:rPr lang="zh-TW" altLang="zh-HK" dirty="0"/>
              <a:t>和學生的</a:t>
            </a:r>
            <a:r>
              <a:rPr lang="zh-TW" altLang="zh-HK" dirty="0">
                <a:solidFill>
                  <a:srgbClr val="FF3399"/>
                </a:solidFill>
              </a:rPr>
              <a:t>自我概念</a:t>
            </a:r>
            <a:r>
              <a:rPr lang="zh-TW" altLang="zh-HK" dirty="0"/>
              <a:t>都會</a:t>
            </a:r>
            <a:r>
              <a:rPr lang="zh-TW" altLang="zh-HK" dirty="0">
                <a:solidFill>
                  <a:srgbClr val="FF3399"/>
                </a:solidFill>
              </a:rPr>
              <a:t>下降</a:t>
            </a:r>
            <a:r>
              <a:rPr lang="zh-TW" altLang="zh-HK" dirty="0" smtClean="0"/>
              <a:t>，</a:t>
            </a:r>
            <a:r>
              <a:rPr lang="zh-TW" altLang="zh-HK" dirty="0" smtClean="0">
                <a:solidFill>
                  <a:srgbClr val="FF3399"/>
                </a:solidFill>
              </a:rPr>
              <a:t>學業</a:t>
            </a:r>
            <a:r>
              <a:rPr lang="zh-TW" altLang="zh-HK" dirty="0">
                <a:solidFill>
                  <a:srgbClr val="FF3399"/>
                </a:solidFill>
              </a:rPr>
              <a:t>成績</a:t>
            </a:r>
            <a:r>
              <a:rPr lang="zh-TW" altLang="zh-HK" dirty="0"/>
              <a:t>也會愈益</a:t>
            </a:r>
            <a:r>
              <a:rPr lang="zh-TW" altLang="zh-HK" dirty="0">
                <a:solidFill>
                  <a:srgbClr val="FF3399"/>
                </a:solidFill>
              </a:rPr>
              <a:t>低落</a:t>
            </a:r>
            <a:r>
              <a:rPr lang="zh-TW" altLang="zh-HK" dirty="0"/>
              <a:t>。</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7</a:t>
            </a:fld>
            <a:endParaRPr lang="en-US" altLang="zh-TW" dirty="0"/>
          </a:p>
        </p:txBody>
      </p:sp>
    </p:spTree>
    <p:extLst>
      <p:ext uri="{BB962C8B-B14F-4D97-AF65-F5344CB8AC3E}">
        <p14:creationId xmlns:p14="http://schemas.microsoft.com/office/powerpoint/2010/main" val="52375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 calcmode="lin" valueType="num">
                                      <p:cBhvr additive="base">
                                        <p:cTn id="7"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 calcmode="lin" valueType="num">
                                      <p:cBhvr additive="base">
                                        <p:cTn id="13"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 calcmode="lin" valueType="num">
                                      <p:cBhvr additive="base">
                                        <p:cTn id="25" dur="500" fill="hold"/>
                                        <p:tgtEl>
                                          <p:spTgt spid="22531">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1640" y="0"/>
            <a:ext cx="7577410" cy="1143000"/>
          </a:xfrm>
        </p:spPr>
        <p:txBody>
          <a:bodyPr/>
          <a:lstStyle/>
          <a:p>
            <a:r>
              <a:rPr lang="zh-TW" altLang="en-US" dirty="0" smtClean="0"/>
              <a:t>個案討論</a:t>
            </a:r>
            <a:endParaRPr lang="zh-HK" altLang="en-US" dirty="0"/>
          </a:p>
        </p:txBody>
      </p:sp>
      <p:sp>
        <p:nvSpPr>
          <p:cNvPr id="3" name="內容版面配置區 2"/>
          <p:cNvSpPr>
            <a:spLocks noGrp="1"/>
          </p:cNvSpPr>
          <p:nvPr>
            <p:ph idx="1"/>
          </p:nvPr>
        </p:nvSpPr>
        <p:spPr/>
        <p:txBody>
          <a:bodyPr/>
          <a:lstStyle/>
          <a:p>
            <a:pPr algn="just"/>
            <a:r>
              <a:rPr lang="zh-TW" altLang="en-US" dirty="0" smtClean="0"/>
              <a:t>朗朗</a:t>
            </a:r>
            <a:r>
              <a:rPr lang="en-US" altLang="zh-TW" dirty="0" smtClean="0"/>
              <a:t>(</a:t>
            </a:r>
            <a:r>
              <a:rPr lang="zh-TW" altLang="en-US" dirty="0" smtClean="0"/>
              <a:t>小一</a:t>
            </a:r>
            <a:r>
              <a:rPr lang="en-US" altLang="zh-TW" dirty="0" smtClean="0"/>
              <a:t>)</a:t>
            </a:r>
            <a:r>
              <a:rPr lang="zh-TW" altLang="en-US" dirty="0" smtClean="0"/>
              <a:t>由於挑皮</a:t>
            </a:r>
            <a:r>
              <a:rPr lang="en-US" altLang="zh-TW" dirty="0" smtClean="0"/>
              <a:t>, </a:t>
            </a:r>
            <a:r>
              <a:rPr lang="zh-TW" altLang="en-US" dirty="0" smtClean="0"/>
              <a:t>被英文老師調到後排最好角落位獨坐</a:t>
            </a:r>
            <a:r>
              <a:rPr lang="en-US" altLang="zh-TW" dirty="0" smtClean="0"/>
              <a:t>, </a:t>
            </a:r>
            <a:r>
              <a:rPr lang="zh-TW" altLang="en-US" dirty="0" smtClean="0"/>
              <a:t>有一天他趁老不察覺</a:t>
            </a:r>
            <a:r>
              <a:rPr lang="en-US" altLang="zh-TW" dirty="0" smtClean="0"/>
              <a:t>, </a:t>
            </a:r>
            <a:r>
              <a:rPr lang="zh-TW" altLang="en-US" dirty="0" smtClean="0"/>
              <a:t>用顏色筆塗汚桌面及坐椅</a:t>
            </a:r>
            <a:r>
              <a:rPr lang="en-US" altLang="zh-TW" dirty="0" smtClean="0"/>
              <a:t>, </a:t>
            </a:r>
            <a:r>
              <a:rPr lang="zh-TW" altLang="en-US" dirty="0" smtClean="0"/>
              <a:t>後來被同學發覺舉報。假如你老師</a:t>
            </a:r>
            <a:r>
              <a:rPr lang="en-US" altLang="zh-TW" dirty="0" smtClean="0"/>
              <a:t>, </a:t>
            </a:r>
            <a:r>
              <a:rPr lang="zh-TW" altLang="en-US" dirty="0" smtClean="0"/>
              <a:t>你會如何處理</a:t>
            </a:r>
            <a:r>
              <a:rPr lang="en-US" altLang="zh-TW" dirty="0" smtClean="0"/>
              <a:t>?</a:t>
            </a:r>
          </a:p>
          <a:p>
            <a:pPr algn="just"/>
            <a:endParaRPr lang="en-US" altLang="zh-HK" dirty="0"/>
          </a:p>
          <a:p>
            <a:pPr algn="just"/>
            <a:r>
              <a:rPr lang="zh-TW" altLang="en-US" u="sng" dirty="0" smtClean="0"/>
              <a:t>麗麗</a:t>
            </a:r>
            <a:r>
              <a:rPr lang="zh-TW" altLang="en-US" dirty="0" smtClean="0"/>
              <a:t>由於成績墮後</a:t>
            </a:r>
            <a:r>
              <a:rPr lang="en-US" altLang="zh-TW" dirty="0" smtClean="0"/>
              <a:t>, </a:t>
            </a:r>
            <a:r>
              <a:rPr lang="zh-TW" altLang="en-US" dirty="0" smtClean="0"/>
              <a:t>上課時難以集中</a:t>
            </a:r>
            <a:r>
              <a:rPr lang="en-US" altLang="zh-TW" dirty="0" smtClean="0"/>
              <a:t>, </a:t>
            </a:r>
            <a:r>
              <a:rPr lang="zh-TW" altLang="en-US" dirty="0" smtClean="0"/>
              <a:t>且覺老師授課很沈悶</a:t>
            </a:r>
            <a:r>
              <a:rPr lang="en-US" altLang="zh-TW" dirty="0" smtClean="0"/>
              <a:t>, </a:t>
            </a:r>
            <a:r>
              <a:rPr lang="zh-TW" altLang="en-US" dirty="0" smtClean="0"/>
              <a:t>有一次她用原子筆塗汚鄰座同學的書本</a:t>
            </a:r>
            <a:r>
              <a:rPr lang="en-US" altLang="zh-TW" dirty="0" smtClean="0"/>
              <a:t>, </a:t>
            </a:r>
            <a:r>
              <a:rPr lang="zh-TW" altLang="en-US" dirty="0" smtClean="0"/>
              <a:t>你會如何施罰和施教</a:t>
            </a:r>
            <a:r>
              <a:rPr lang="en-US" altLang="zh-TW" dirty="0" smtClean="0"/>
              <a:t>? </a:t>
            </a:r>
            <a:endParaRPr lang="zh-HK" altLang="en-US" dirty="0"/>
          </a:p>
        </p:txBody>
      </p:sp>
      <p:sp>
        <p:nvSpPr>
          <p:cNvPr id="4" name="投影片編號版面配置區 3"/>
          <p:cNvSpPr>
            <a:spLocks noGrp="1"/>
          </p:cNvSpPr>
          <p:nvPr>
            <p:ph type="sldNum" sz="quarter" idx="10"/>
          </p:nvPr>
        </p:nvSpPr>
        <p:spPr/>
        <p:txBody>
          <a:bodyPr/>
          <a:lstStyle/>
          <a:p>
            <a:fld id="{E6180C1E-B94F-4199-8B21-381212751BDB}" type="slidenum">
              <a:rPr lang="en-US" altLang="zh-TW" smtClean="0"/>
              <a:pPr/>
              <a:t>70</a:t>
            </a:fld>
            <a:endParaRPr lang="en-US" altLang="zh-TW" dirty="0"/>
          </a:p>
        </p:txBody>
      </p:sp>
    </p:spTree>
    <p:extLst>
      <p:ext uri="{BB962C8B-B14F-4D97-AF65-F5344CB8AC3E}">
        <p14:creationId xmlns:p14="http://schemas.microsoft.com/office/powerpoint/2010/main" val="2509753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zh-TW" altLang="en-US" dirty="0" smtClean="0"/>
              <a:t>「</a:t>
            </a:r>
            <a:r>
              <a:rPr lang="zh-TW" altLang="en-US" dirty="0"/>
              <a:t>關係 ─ 聆聽」策略</a:t>
            </a:r>
            <a:endParaRPr lang="en-US" altLang="zh-TW" dirty="0"/>
          </a:p>
        </p:txBody>
      </p:sp>
      <p:sp>
        <p:nvSpPr>
          <p:cNvPr id="351235" name="Rectangle 3"/>
          <p:cNvSpPr>
            <a:spLocks noGrp="1" noChangeArrowheads="1"/>
          </p:cNvSpPr>
          <p:nvPr>
            <p:ph type="body" idx="1"/>
          </p:nvPr>
        </p:nvSpPr>
        <p:spPr>
          <a:xfrm>
            <a:off x="179388" y="1196975"/>
            <a:ext cx="8964612" cy="5661025"/>
          </a:xfrm>
        </p:spPr>
        <p:txBody>
          <a:bodyPr/>
          <a:lstStyle/>
          <a:p>
            <a:pPr lvl="0">
              <a:lnSpc>
                <a:spcPct val="150000"/>
              </a:lnSpc>
              <a:buFont typeface="+mj-lt"/>
              <a:buAutoNum type="arabicPeriod" startAt="9"/>
            </a:pPr>
            <a:r>
              <a:rPr lang="zh-TW" altLang="zh-HK" dirty="0"/>
              <a:t>多利用</a:t>
            </a:r>
            <a:r>
              <a:rPr lang="zh-TW" altLang="zh-HK" dirty="0">
                <a:solidFill>
                  <a:srgbClr val="FF0066"/>
                </a:solidFill>
              </a:rPr>
              <a:t>課餘活動</a:t>
            </a:r>
            <a:r>
              <a:rPr lang="zh-TW" altLang="zh-HK" dirty="0"/>
              <a:t>、閒談與學生</a:t>
            </a:r>
            <a:r>
              <a:rPr lang="zh-TW" altLang="zh-HK" dirty="0">
                <a:solidFill>
                  <a:srgbClr val="FF0066"/>
                </a:solidFill>
              </a:rPr>
              <a:t>建立</a:t>
            </a:r>
            <a:r>
              <a:rPr lang="zh-TW" altLang="zh-HK" dirty="0"/>
              <a:t>正面的師生</a:t>
            </a:r>
            <a:r>
              <a:rPr lang="zh-TW" altLang="zh-HK" dirty="0">
                <a:solidFill>
                  <a:srgbClr val="FF0066"/>
                </a:solidFill>
              </a:rPr>
              <a:t>關係</a:t>
            </a:r>
            <a:r>
              <a:rPr lang="zh-TW" altLang="zh-HK" dirty="0"/>
              <a:t>，如定期個別接見學生或與學生打球、遊戲、聚會。</a:t>
            </a:r>
          </a:p>
          <a:p>
            <a:pPr lvl="0">
              <a:lnSpc>
                <a:spcPct val="150000"/>
              </a:lnSpc>
              <a:buAutoNum type="arabicPeriod" startAt="9"/>
            </a:pPr>
            <a:r>
              <a:rPr lang="zh-TW" altLang="zh-HK" dirty="0"/>
              <a:t>多運用</a:t>
            </a:r>
            <a:r>
              <a:rPr lang="zh-TW" altLang="zh-HK" dirty="0">
                <a:solidFill>
                  <a:srgbClr val="FF0066"/>
                </a:solidFill>
              </a:rPr>
              <a:t>積極聆聽</a:t>
            </a:r>
            <a:r>
              <a:rPr lang="zh-TW" altLang="zh-HK" dirty="0"/>
              <a:t>、同理心技巧與學生溝通。</a:t>
            </a:r>
          </a:p>
        </p:txBody>
      </p:sp>
      <p:pic>
        <p:nvPicPr>
          <p:cNvPr id="1026" name="Picture 2" descr="麥潤壽與學生的圖片搜尋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437112"/>
            <a:ext cx="3419872" cy="2276352"/>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71</a:t>
            </a:fld>
            <a:endParaRPr lang="en-US" altLang="zh-TW" dirty="0"/>
          </a:p>
        </p:txBody>
      </p:sp>
    </p:spTree>
    <p:extLst>
      <p:ext uri="{BB962C8B-B14F-4D97-AF65-F5344CB8AC3E}">
        <p14:creationId xmlns:p14="http://schemas.microsoft.com/office/powerpoint/2010/main" val="274361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zh-TW" altLang="en-US" dirty="0" smtClean="0"/>
              <a:t> 關係 </a:t>
            </a:r>
            <a:r>
              <a:rPr lang="zh-TW" altLang="en-US" dirty="0"/>
              <a:t>─ 聆聽</a:t>
            </a:r>
            <a:r>
              <a:rPr lang="zh-TW" altLang="en-US" dirty="0" smtClean="0"/>
              <a:t>策略</a:t>
            </a:r>
            <a:r>
              <a:rPr lang="zh-TW" altLang="en-US" dirty="0">
                <a:solidFill>
                  <a:schemeClr val="bg2">
                    <a:lumMod val="75000"/>
                    <a:lumOff val="25000"/>
                  </a:schemeClr>
                </a:solidFill>
              </a:rPr>
              <a:t>的</a:t>
            </a:r>
            <a:r>
              <a:rPr lang="zh-TW" altLang="en-US" dirty="0" smtClean="0"/>
              <a:t>常規</a:t>
            </a:r>
            <a:endParaRPr lang="en-US" altLang="zh-TW" dirty="0"/>
          </a:p>
        </p:txBody>
      </p:sp>
      <p:sp>
        <p:nvSpPr>
          <p:cNvPr id="355331" name="Rectangle 3"/>
          <p:cNvSpPr>
            <a:spLocks noGrp="1" noChangeArrowheads="1"/>
          </p:cNvSpPr>
          <p:nvPr>
            <p:ph type="body" idx="1"/>
          </p:nvPr>
        </p:nvSpPr>
        <p:spPr/>
        <p:txBody>
          <a:bodyPr/>
          <a:lstStyle/>
          <a:p>
            <a:pPr marL="609600" indent="-609600">
              <a:lnSpc>
                <a:spcPct val="150000"/>
              </a:lnSpc>
              <a:buFont typeface="Wingdings" pitchFamily="2" charset="2"/>
              <a:buAutoNum type="arabicPeriod"/>
            </a:pPr>
            <a:r>
              <a:rPr lang="zh-TW" altLang="en-US" sz="3600" dirty="0"/>
              <a:t>我定期會利用</a:t>
            </a:r>
            <a:r>
              <a:rPr lang="zh-TW" altLang="en-US" sz="3600" dirty="0">
                <a:solidFill>
                  <a:srgbClr val="FF3399"/>
                </a:solidFill>
              </a:rPr>
              <a:t>空隙小時間</a:t>
            </a:r>
            <a:r>
              <a:rPr lang="zh-TW" altLang="en-US" sz="3600" dirty="0"/>
              <a:t> </a:t>
            </a:r>
            <a:r>
              <a:rPr lang="en-US" altLang="zh-TW" sz="3600" dirty="0"/>
              <a:t>(</a:t>
            </a:r>
            <a:r>
              <a:rPr lang="zh-TW" altLang="en-US" sz="3600" dirty="0"/>
              <a:t>上課前</a:t>
            </a:r>
            <a:r>
              <a:rPr lang="zh-TW" altLang="zh-TW" sz="3600" dirty="0"/>
              <a:t>、下課後、小休或做堂上練習時) </a:t>
            </a:r>
            <a:r>
              <a:rPr lang="zh-TW" altLang="en-US" sz="3600" dirty="0"/>
              <a:t>與學生作簡短</a:t>
            </a:r>
            <a:r>
              <a:rPr lang="zh-TW" altLang="en-US" sz="3600" dirty="0">
                <a:solidFill>
                  <a:srgbClr val="FF3399"/>
                </a:solidFill>
              </a:rPr>
              <a:t>交談</a:t>
            </a:r>
            <a:r>
              <a:rPr lang="zh-TW" altLang="en-US" sz="3600" dirty="0"/>
              <a:t>或提問，以示</a:t>
            </a:r>
            <a:r>
              <a:rPr lang="zh-TW" altLang="en-US" sz="3600" dirty="0">
                <a:solidFill>
                  <a:srgbClr val="FF3399"/>
                </a:solidFill>
              </a:rPr>
              <a:t>關心和檢視個別進度</a:t>
            </a:r>
            <a:r>
              <a:rPr lang="zh-TW" altLang="en-US" sz="3600" dirty="0"/>
              <a:t>。 </a:t>
            </a:r>
          </a:p>
          <a:p>
            <a:pPr marL="609600" indent="-609600">
              <a:lnSpc>
                <a:spcPct val="150000"/>
              </a:lnSpc>
              <a:buFont typeface="Wingdings" pitchFamily="2" charset="2"/>
              <a:buAutoNum type="arabicPeriod"/>
            </a:pPr>
            <a:r>
              <a:rPr kumimoji="0" lang="zh-TW" altLang="en-US" sz="3600" dirty="0"/>
              <a:t>整個課程中</a:t>
            </a:r>
            <a:r>
              <a:rPr kumimoji="0" lang="zh-TW" altLang="zh-TW" sz="3600" dirty="0"/>
              <a:t>，我會</a:t>
            </a:r>
            <a:r>
              <a:rPr kumimoji="0" lang="zh-TW" altLang="zh-TW" sz="3600" dirty="0">
                <a:solidFill>
                  <a:srgbClr val="FF3399"/>
                </a:solidFill>
              </a:rPr>
              <a:t>最少</a:t>
            </a:r>
            <a:r>
              <a:rPr kumimoji="0" lang="zh-TW" altLang="zh-TW" sz="3600" dirty="0"/>
              <a:t>向每名學生作近距離</a:t>
            </a:r>
            <a:r>
              <a:rPr kumimoji="0" lang="zh-TW" altLang="zh-TW" sz="3600" dirty="0" smtClean="0"/>
              <a:t>對話</a:t>
            </a:r>
            <a:r>
              <a:rPr kumimoji="0" lang="en-US" altLang="zh-TW" sz="3600" dirty="0">
                <a:solidFill>
                  <a:srgbClr val="FF3399"/>
                </a:solidFill>
              </a:rPr>
              <a:t>3</a:t>
            </a:r>
            <a:r>
              <a:rPr kumimoji="0" lang="zh-TW" altLang="zh-TW" sz="3600" dirty="0" smtClean="0">
                <a:solidFill>
                  <a:srgbClr val="FF3399"/>
                </a:solidFill>
              </a:rPr>
              <a:t>次</a:t>
            </a:r>
            <a:r>
              <a:rPr lang="zh-TW" altLang="en-US" sz="3600" dirty="0"/>
              <a:t>。</a:t>
            </a:r>
          </a:p>
          <a:p>
            <a:pPr marL="609600" indent="-609600">
              <a:lnSpc>
                <a:spcPct val="150000"/>
              </a:lnSpc>
              <a:buFont typeface="Wingdings" pitchFamily="2" charset="2"/>
              <a:buAutoNum type="arabicPeriod"/>
            </a:pPr>
            <a:endParaRPr lang="en-US" altLang="zh-TW" sz="3600" dirty="0"/>
          </a:p>
        </p:txBody>
      </p:sp>
      <p:pic>
        <p:nvPicPr>
          <p:cNvPr id="355335" name="Picture 7" descr="Caring%20He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7502" y="5658123"/>
            <a:ext cx="1346498" cy="115525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72</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zh-TW" altLang="en-US" dirty="0" smtClean="0"/>
              <a:t>「</a:t>
            </a:r>
            <a:r>
              <a:rPr lang="zh-TW" altLang="en-US" dirty="0"/>
              <a:t>提高學習動機與效能」策略</a:t>
            </a:r>
            <a:endParaRPr lang="en-US" altLang="zh-TW" dirty="0"/>
          </a:p>
        </p:txBody>
      </p:sp>
      <p:sp>
        <p:nvSpPr>
          <p:cNvPr id="351235" name="Rectangle 3"/>
          <p:cNvSpPr>
            <a:spLocks noGrp="1" noChangeArrowheads="1"/>
          </p:cNvSpPr>
          <p:nvPr>
            <p:ph type="body" idx="1"/>
          </p:nvPr>
        </p:nvSpPr>
        <p:spPr>
          <a:xfrm>
            <a:off x="179388" y="1196975"/>
            <a:ext cx="8964612" cy="5661025"/>
          </a:xfrm>
        </p:spPr>
        <p:txBody>
          <a:bodyPr/>
          <a:lstStyle/>
          <a:p>
            <a:pPr lvl="0">
              <a:lnSpc>
                <a:spcPct val="150000"/>
              </a:lnSpc>
              <a:buFont typeface="+mj-lt"/>
              <a:buAutoNum type="arabicPeriod" startAt="11"/>
            </a:pPr>
            <a:r>
              <a:rPr lang="zh-TW" altLang="zh-HK" dirty="0"/>
              <a:t>開學的頭幾天，多進行一些</a:t>
            </a:r>
            <a:r>
              <a:rPr lang="zh-TW" altLang="zh-HK" dirty="0">
                <a:solidFill>
                  <a:srgbClr val="FF0066"/>
                </a:solidFill>
              </a:rPr>
              <a:t>促進師生關係</a:t>
            </a:r>
            <a:r>
              <a:rPr lang="zh-TW" altLang="zh-HK" dirty="0"/>
              <a:t>、學生關係、學校</a:t>
            </a:r>
            <a:r>
              <a:rPr lang="zh-TW" altLang="zh-HK" dirty="0">
                <a:solidFill>
                  <a:srgbClr val="FF0066"/>
                </a:solidFill>
              </a:rPr>
              <a:t>歸屬感</a:t>
            </a:r>
            <a:r>
              <a:rPr lang="zh-TW" altLang="zh-HK" dirty="0"/>
              <a:t>和</a:t>
            </a:r>
            <a:r>
              <a:rPr lang="zh-TW" altLang="zh-HK" dirty="0">
                <a:solidFill>
                  <a:srgbClr val="FF0066"/>
                </a:solidFill>
              </a:rPr>
              <a:t>學習意慾</a:t>
            </a:r>
            <a:r>
              <a:rPr lang="zh-HK" altLang="zh-HK" dirty="0"/>
              <a:t>提升</a:t>
            </a:r>
            <a:r>
              <a:rPr lang="zh-TW" altLang="zh-HK" dirty="0"/>
              <a:t>的</a:t>
            </a:r>
            <a:r>
              <a:rPr lang="zh-TW" altLang="zh-HK" dirty="0">
                <a:solidFill>
                  <a:srgbClr val="FF0066"/>
                </a:solidFill>
              </a:rPr>
              <a:t>活動</a:t>
            </a:r>
            <a:r>
              <a:rPr lang="zh-TW" altLang="zh-HK" dirty="0"/>
              <a:t>。</a:t>
            </a:r>
          </a:p>
          <a:p>
            <a:pPr lvl="0">
              <a:lnSpc>
                <a:spcPct val="150000"/>
              </a:lnSpc>
              <a:buAutoNum type="arabicPeriod" startAt="11"/>
            </a:pPr>
            <a:r>
              <a:rPr lang="zh-TW" altLang="zh-HK" dirty="0"/>
              <a:t>讓學生</a:t>
            </a:r>
            <a:r>
              <a:rPr lang="zh-TW" altLang="zh-HK" dirty="0">
                <a:solidFill>
                  <a:srgbClr val="FF0066"/>
                </a:solidFill>
              </a:rPr>
              <a:t>「內化」讀書</a:t>
            </a:r>
            <a:r>
              <a:rPr lang="zh-TW" altLang="zh-HK" dirty="0"/>
              <a:t>的</a:t>
            </a:r>
            <a:r>
              <a:rPr lang="zh-TW" altLang="zh-HK" dirty="0">
                <a:solidFill>
                  <a:srgbClr val="FF0066"/>
                </a:solidFill>
              </a:rPr>
              <a:t>價值</a:t>
            </a:r>
            <a:r>
              <a:rPr lang="zh-TW" altLang="zh-HK" dirty="0"/>
              <a:t>和</a:t>
            </a:r>
            <a:r>
              <a:rPr lang="zh-TW" altLang="zh-HK" dirty="0">
                <a:solidFill>
                  <a:srgbClr val="FF0066"/>
                </a:solidFill>
              </a:rPr>
              <a:t>功用</a:t>
            </a:r>
            <a:r>
              <a:rPr lang="zh-TW" altLang="zh-HK" dirty="0"/>
              <a:t>。</a:t>
            </a:r>
          </a:p>
          <a:p>
            <a:pPr lvl="0">
              <a:lnSpc>
                <a:spcPct val="150000"/>
              </a:lnSpc>
              <a:buAutoNum type="arabicPeriod" startAt="11"/>
            </a:pPr>
            <a:r>
              <a:rPr lang="zh-TW" altLang="zh-HK" dirty="0"/>
              <a:t>激勵學生</a:t>
            </a:r>
            <a:r>
              <a:rPr lang="zh-TW" altLang="zh-HK" dirty="0">
                <a:solidFill>
                  <a:srgbClr val="FF0066"/>
                </a:solidFill>
              </a:rPr>
              <a:t>求學</a:t>
            </a:r>
            <a:r>
              <a:rPr lang="zh-TW" altLang="zh-HK" dirty="0"/>
              <a:t>的</a:t>
            </a:r>
            <a:r>
              <a:rPr lang="zh-TW" altLang="zh-HK" dirty="0">
                <a:solidFill>
                  <a:srgbClr val="FF0066"/>
                </a:solidFill>
              </a:rPr>
              <a:t>熱枕</a:t>
            </a:r>
            <a:r>
              <a:rPr lang="zh-TW" altLang="zh-HK" dirty="0"/>
              <a:t>，可運用</a:t>
            </a:r>
            <a:r>
              <a:rPr lang="zh-HK" altLang="zh-HK" dirty="0"/>
              <a:t>自己或</a:t>
            </a:r>
            <a:r>
              <a:rPr lang="zh-TW" altLang="zh-HK" dirty="0"/>
              <a:t>身邊熟悉的</a:t>
            </a:r>
            <a:r>
              <a:rPr lang="zh-TW" altLang="zh-HK" dirty="0">
                <a:solidFill>
                  <a:srgbClr val="FF0066"/>
                </a:solidFill>
              </a:rPr>
              <a:t>成功人物</a:t>
            </a:r>
            <a:r>
              <a:rPr lang="zh-TW" altLang="zh-HK" dirty="0" smtClean="0"/>
              <a:t>。</a:t>
            </a:r>
            <a:endParaRPr lang="zh-TW" altLang="zh-HK"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73</a:t>
            </a:fld>
            <a:endParaRPr lang="en-US" altLang="zh-TW" dirty="0"/>
          </a:p>
        </p:txBody>
      </p:sp>
    </p:spTree>
    <p:extLst>
      <p:ext uri="{BB962C8B-B14F-4D97-AF65-F5344CB8AC3E}">
        <p14:creationId xmlns:p14="http://schemas.microsoft.com/office/powerpoint/2010/main" val="1683840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zh-TW" altLang="en-US" dirty="0" smtClean="0"/>
              <a:t>「</a:t>
            </a:r>
            <a:r>
              <a:rPr lang="zh-TW" altLang="en-US" dirty="0"/>
              <a:t>提高學習動機與效能」策略</a:t>
            </a:r>
            <a:endParaRPr lang="en-US" altLang="zh-TW" dirty="0"/>
          </a:p>
        </p:txBody>
      </p:sp>
      <p:sp>
        <p:nvSpPr>
          <p:cNvPr id="351235" name="Rectangle 3"/>
          <p:cNvSpPr>
            <a:spLocks noGrp="1" noChangeArrowheads="1"/>
          </p:cNvSpPr>
          <p:nvPr>
            <p:ph type="body" idx="1"/>
          </p:nvPr>
        </p:nvSpPr>
        <p:spPr>
          <a:xfrm>
            <a:off x="0" y="1296367"/>
            <a:ext cx="9036496" cy="5661025"/>
          </a:xfrm>
        </p:spPr>
        <p:txBody>
          <a:bodyPr/>
          <a:lstStyle/>
          <a:p>
            <a:pPr lvl="0" algn="just">
              <a:spcBef>
                <a:spcPts val="1800"/>
              </a:spcBef>
              <a:buFont typeface="+mj-lt"/>
              <a:buAutoNum type="arabicPeriod" startAt="14"/>
            </a:pPr>
            <a:r>
              <a:rPr lang="zh-TW" altLang="zh-HK" dirty="0" smtClean="0"/>
              <a:t>協助</a:t>
            </a:r>
            <a:r>
              <a:rPr lang="zh-TW" altLang="zh-HK" dirty="0"/>
              <a:t>學生掌握一套</a:t>
            </a:r>
            <a:r>
              <a:rPr lang="zh-TW" altLang="zh-HK" dirty="0">
                <a:solidFill>
                  <a:srgbClr val="FF0066"/>
                </a:solidFill>
              </a:rPr>
              <a:t>高效能的學習策略</a:t>
            </a:r>
            <a:r>
              <a:rPr lang="en-US" altLang="zh-HK" dirty="0">
                <a:solidFill>
                  <a:srgbClr val="FF0066"/>
                </a:solidFill>
              </a:rPr>
              <a:t> </a:t>
            </a:r>
            <a:r>
              <a:rPr lang="en-US" altLang="zh-HK" dirty="0" smtClean="0"/>
              <a:t>(</a:t>
            </a:r>
            <a:r>
              <a:rPr lang="zh-TW" altLang="zh-HK" dirty="0" smtClean="0"/>
              <a:t>分類記憶法、圖象記憶法、掛鈎記憶法、字頭記憶法、拼句記憶法、英文生字記憶法、思考地圖、七個項目原理、首末效應原理、變時距溫習法、抗遺忘法、抗幹擾法、讀「</a:t>
            </a:r>
            <a:r>
              <a:rPr lang="en-US" altLang="zh-HK" dirty="0" smtClean="0"/>
              <a:t>1</a:t>
            </a:r>
            <a:r>
              <a:rPr lang="zh-TW" altLang="zh-HK" dirty="0"/>
              <a:t>」背「</a:t>
            </a:r>
            <a:r>
              <a:rPr lang="en-US" altLang="zh-HK" dirty="0"/>
              <a:t>4</a:t>
            </a:r>
            <a:r>
              <a:rPr lang="zh-TW" altLang="zh-HK" dirty="0"/>
              <a:t>」法、睡眠保護法、早晨重溫法、早餐配搭效應等</a:t>
            </a:r>
            <a:r>
              <a:rPr lang="en-US" altLang="zh-HK" dirty="0"/>
              <a:t>)</a:t>
            </a:r>
            <a:endParaRPr lang="zh-TW" altLang="zh-HK" dirty="0"/>
          </a:p>
          <a:p>
            <a:pPr lvl="0" algn="just">
              <a:spcBef>
                <a:spcPts val="1800"/>
              </a:spcBef>
              <a:buAutoNum type="arabicPeriod" startAt="14"/>
            </a:pPr>
            <a:r>
              <a:rPr lang="zh-TW" altLang="zh-HK" dirty="0" smtClean="0"/>
              <a:t>教學</a:t>
            </a:r>
            <a:r>
              <a:rPr lang="zh-TW" altLang="en-US" dirty="0" smtClean="0">
                <a:solidFill>
                  <a:srgbClr val="FF0066"/>
                </a:solidFill>
              </a:rPr>
              <a:t>內容充實</a:t>
            </a:r>
            <a:r>
              <a:rPr lang="zh-TW" altLang="en-US" dirty="0" smtClean="0"/>
              <a:t>、</a:t>
            </a:r>
            <a:r>
              <a:rPr lang="zh-TW" altLang="en-US" dirty="0" smtClean="0">
                <a:solidFill>
                  <a:srgbClr val="FF0066"/>
                </a:solidFill>
              </a:rPr>
              <a:t>形式</a:t>
            </a:r>
            <a:r>
              <a:rPr lang="zh-TW" altLang="zh-HK" dirty="0" smtClean="0">
                <a:solidFill>
                  <a:srgbClr val="FF0066"/>
                </a:solidFill>
              </a:rPr>
              <a:t>生動</a:t>
            </a:r>
            <a:r>
              <a:rPr lang="zh-TW" altLang="zh-HK" dirty="0" smtClean="0"/>
              <a:t>、</a:t>
            </a:r>
            <a:r>
              <a:rPr lang="zh-TW" altLang="zh-HK" dirty="0"/>
              <a:t>「聽、講、做、</a:t>
            </a:r>
            <a:r>
              <a:rPr lang="zh-HK" altLang="zh-HK" dirty="0"/>
              <a:t>黑板寫答案、</a:t>
            </a:r>
            <a:r>
              <a:rPr lang="zh-TW" altLang="zh-HK" dirty="0"/>
              <a:t>討論、匯報」相互</a:t>
            </a:r>
            <a:r>
              <a:rPr lang="zh-TW" altLang="zh-HK" dirty="0" smtClean="0"/>
              <a:t>交替。</a:t>
            </a:r>
            <a:endParaRPr lang="zh-TW" altLang="zh-HK" dirty="0"/>
          </a:p>
          <a:p>
            <a:pPr lvl="0" algn="just">
              <a:spcBef>
                <a:spcPts val="1800"/>
              </a:spcBef>
              <a:buFont typeface="+mj-lt"/>
              <a:buAutoNum type="arabicPeriod" startAt="14"/>
            </a:pPr>
            <a:r>
              <a:rPr lang="zh-TW" altLang="zh-HK" dirty="0"/>
              <a:t>善用每週短測，設計</a:t>
            </a:r>
            <a:r>
              <a:rPr lang="en-US" altLang="zh-HK" dirty="0"/>
              <a:t>10</a:t>
            </a:r>
            <a:r>
              <a:rPr lang="zh-TW" altLang="zh-HK" dirty="0"/>
              <a:t>條選擇題，每題四個選擇，程度比例為</a:t>
            </a:r>
            <a:r>
              <a:rPr lang="en-US" altLang="zh-HK" dirty="0"/>
              <a:t> 4</a:t>
            </a:r>
            <a:r>
              <a:rPr lang="zh-TW" altLang="zh-HK" dirty="0"/>
              <a:t>：</a:t>
            </a:r>
            <a:r>
              <a:rPr lang="en-US" altLang="zh-HK" dirty="0"/>
              <a:t>4</a:t>
            </a:r>
            <a:r>
              <a:rPr lang="zh-TW" altLang="zh-HK" dirty="0"/>
              <a:t>：</a:t>
            </a:r>
            <a:r>
              <a:rPr lang="en-US" altLang="zh-HK" dirty="0"/>
              <a:t>2 (</a:t>
            </a:r>
            <a:r>
              <a:rPr lang="zh-TW" altLang="zh-HK" dirty="0"/>
              <a:t>易：中、難</a:t>
            </a:r>
            <a:r>
              <a:rPr lang="en-US" altLang="zh-HK" dirty="0"/>
              <a:t>)</a:t>
            </a:r>
            <a:r>
              <a:rPr lang="zh-TW" altLang="zh-HK" dirty="0"/>
              <a:t>。</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74</a:t>
            </a:fld>
            <a:endParaRPr lang="en-US" altLang="zh-TW" dirty="0"/>
          </a:p>
        </p:txBody>
      </p:sp>
    </p:spTree>
    <p:extLst>
      <p:ext uri="{BB962C8B-B14F-4D97-AF65-F5344CB8AC3E}">
        <p14:creationId xmlns:p14="http://schemas.microsoft.com/office/powerpoint/2010/main" val="378346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r>
              <a:rPr lang="zh-TW" altLang="en-US" sz="4000" dirty="0"/>
              <a:t>提高孩子學習興趣的原素</a:t>
            </a:r>
          </a:p>
        </p:txBody>
      </p:sp>
      <p:graphicFrame>
        <p:nvGraphicFramePr>
          <p:cNvPr id="613475" name="Group 99"/>
          <p:cNvGraphicFramePr>
            <a:graphicFrameLocks noGrp="1"/>
          </p:cNvGraphicFramePr>
          <p:nvPr>
            <p:ph sz="half" idx="2"/>
          </p:nvPr>
        </p:nvGraphicFramePr>
        <p:xfrm>
          <a:off x="0" y="1268413"/>
          <a:ext cx="9144000" cy="5589589"/>
        </p:xfrm>
        <a:graphic>
          <a:graphicData uri="http://schemas.openxmlformats.org/drawingml/2006/table">
            <a:tbl>
              <a:tblPr/>
              <a:tblGrid>
                <a:gridCol w="1050925"/>
                <a:gridCol w="2800350"/>
                <a:gridCol w="5292725"/>
              </a:tblGrid>
              <a:tr h="931863">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Tx/>
                        <a:buNone/>
                        <a:tabLst/>
                      </a:pPr>
                      <a:endParaRPr kumimoji="1" lang="zh-HK" altLang="zh-HK"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chemeClr val="tx1"/>
                          </a:solidFill>
                          <a:effectLst/>
                          <a:latin typeface="Tahoma" pitchFamily="34" charset="0"/>
                          <a:ea typeface="標楷體" pitchFamily="65" charset="-120"/>
                          <a:cs typeface="Arial Unicode MS" pitchFamily="34" charset="-120"/>
                        </a:rPr>
                        <a:t>類別</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chemeClr val="tx1"/>
                          </a:solidFill>
                          <a:effectLst/>
                          <a:latin typeface="Tahoma" pitchFamily="34" charset="0"/>
                          <a:ea typeface="標楷體" pitchFamily="65" charset="-120"/>
                          <a:cs typeface="Arial Unicode MS" pitchFamily="34" charset="-120"/>
                        </a:rPr>
                        <a:t>內容</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3450">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Tx/>
                        <a:buNone/>
                        <a:tabLst/>
                      </a:pPr>
                      <a:r>
                        <a:rPr kumimoji="1" lang="en-US" altLang="zh-TW" sz="3600" b="0" i="0" u="none" strike="noStrike" cap="none" normalizeH="0" baseline="0" dirty="0" smtClean="0">
                          <a:ln>
                            <a:noFill/>
                          </a:ln>
                          <a:solidFill>
                            <a:srgbClr val="0033CC"/>
                          </a:solidFill>
                          <a:effectLst/>
                          <a:latin typeface="Tahoma" pitchFamily="34" charset="0"/>
                          <a:ea typeface="標楷體" pitchFamily="65" charset="-120"/>
                          <a:cs typeface="Arial Unicode MS" pitchFamily="34" charset="-120"/>
                        </a:rPr>
                        <a:t>1.</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0033CC"/>
                          </a:solidFill>
                          <a:effectLst/>
                          <a:latin typeface="Tahoma" pitchFamily="34" charset="0"/>
                          <a:ea typeface="標楷體" pitchFamily="65" charset="-120"/>
                          <a:cs typeface="Arial Unicode MS" pitchFamily="34" charset="-120"/>
                        </a:rPr>
                        <a:t>聽、讀、寫</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0033CC"/>
                          </a:solidFill>
                          <a:effectLst/>
                          <a:latin typeface="Tahoma" pitchFamily="34" charset="0"/>
                          <a:ea typeface="標楷體" pitchFamily="65" charset="-120"/>
                          <a:cs typeface="Arial Unicode MS" pitchFamily="34" charset="-120"/>
                        </a:rPr>
                        <a:t>故事、朗讀、習作</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Tx/>
                        <a:buNone/>
                        <a:tabLst/>
                      </a:pPr>
                      <a:r>
                        <a:rPr kumimoji="1" lang="en-US" altLang="zh-TW"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2.</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音、體、藝</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音樂、運動、繪畫</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8688">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Tx/>
                        <a:buNone/>
                        <a:tabLst/>
                      </a:pPr>
                      <a:r>
                        <a:rPr kumimoji="1" lang="en-US" altLang="zh-TW"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rPr>
                        <a:t>3.</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rPr>
                        <a:t>走、遊、賽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rPr>
                        <a:t>走動、遊戲、比賽</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3450">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Tx/>
                        <a:buNone/>
                        <a:tabLst/>
                      </a:pPr>
                      <a:r>
                        <a:rPr kumimoji="1" lang="en-US" altLang="zh-TW"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4.</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貼、印、</a:t>
                      </a:r>
                      <a:r>
                        <a:rPr kumimoji="1" lang="en-US" altLang="zh-TW"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Q</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貼紙、蓋印、</a:t>
                      </a:r>
                      <a:r>
                        <a:rPr kumimoji="1" lang="en-US" altLang="zh-TW"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IQ</a:t>
                      </a:r>
                      <a:r>
                        <a:rPr kumimoji="1" lang="zh-TW" altLang="en-US"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題 </a:t>
                      </a:r>
                      <a:r>
                        <a:rPr kumimoji="1" lang="en-US" altLang="zh-TW"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a:t>
                      </a:r>
                      <a:r>
                        <a:rPr kumimoji="1" lang="zh-TW" altLang="en-US" sz="3600" b="0" i="0" u="none" strike="noStrike" cap="none" normalizeH="0" baseline="0" dirty="0" smtClean="0">
                          <a:ln>
                            <a:noFill/>
                          </a:ln>
                          <a:solidFill>
                            <a:srgbClr val="CC0099"/>
                          </a:solidFill>
                          <a:effectLst/>
                          <a:latin typeface="Tahoma" pitchFamily="34" charset="0"/>
                          <a:ea typeface="標楷體" pitchFamily="65" charset="-120"/>
                          <a:cs typeface="Arial Unicode MS" pitchFamily="34" charset="-120"/>
                        </a:rPr>
                        <a:t>謎語</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0275">
                <a:tc>
                  <a:txBody>
                    <a:bodyPr/>
                    <a:lstStyle>
                      <a:lvl1pPr marL="533400" indent="-533400">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marL="914400" indent="-457200">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marL="1295400" indent="-381000">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marL="1714500" indent="-342900">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marL="2171700" indent="-342900">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marL="26289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marL="30861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marL="35433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marL="4000500" indent="-342900"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533400" marR="0" lvl="0" indent="-533400" algn="ctr" defTabSz="914400" rtl="0" eaLnBrk="1" fontAlgn="base" latinLnBrk="0" hangingPunct="1">
                        <a:lnSpc>
                          <a:spcPct val="100000"/>
                        </a:lnSpc>
                        <a:spcBef>
                          <a:spcPct val="20000"/>
                        </a:spcBef>
                        <a:spcAft>
                          <a:spcPct val="0"/>
                        </a:spcAft>
                        <a:buClr>
                          <a:schemeClr val="folHlink"/>
                        </a:buClr>
                        <a:buSzPct val="60000"/>
                        <a:buFontTx/>
                        <a:buNone/>
                        <a:tabLst/>
                      </a:pPr>
                      <a:r>
                        <a:rPr kumimoji="1" lang="en-US" altLang="zh-TW"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rPr>
                        <a:t>5.</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rPr>
                        <a:t>影音刺激</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kumimoji="1" sz="2800">
                          <a:solidFill>
                            <a:srgbClr val="0000FF"/>
                          </a:solidFill>
                          <a:latin typeface="Tahoma" pitchFamily="34" charset="0"/>
                          <a:ea typeface="標楷體" pitchFamily="65" charset="-120"/>
                          <a:cs typeface="Arial Unicode MS" pitchFamily="34" charset="-120"/>
                        </a:defRPr>
                      </a:lvl1pPr>
                      <a:lvl2pPr>
                        <a:spcBef>
                          <a:spcPct val="20000"/>
                        </a:spcBef>
                        <a:buClr>
                          <a:srgbClr val="003300"/>
                        </a:buClr>
                        <a:buFont typeface="Tahoma" pitchFamily="34" charset="0"/>
                        <a:defRPr kumimoji="1" sz="2400">
                          <a:solidFill>
                            <a:srgbClr val="008000"/>
                          </a:solidFill>
                          <a:latin typeface="Tahoma" pitchFamily="34" charset="0"/>
                          <a:ea typeface="Arial Unicode MS" pitchFamily="34" charset="-120"/>
                          <a:cs typeface="Arial Unicode MS" pitchFamily="34" charset="-120"/>
                        </a:defRPr>
                      </a:lvl2pPr>
                      <a:lvl3pPr>
                        <a:spcBef>
                          <a:spcPct val="20000"/>
                        </a:spcBef>
                        <a:buClr>
                          <a:schemeClr val="folHlink"/>
                        </a:buClr>
                        <a:buSzPct val="50000"/>
                        <a:buFont typeface="Wingdings" pitchFamily="2" charset="2"/>
                        <a:defRPr kumimoji="1" sz="2000">
                          <a:solidFill>
                            <a:schemeClr val="tx1"/>
                          </a:solidFill>
                          <a:latin typeface="Tahoma" pitchFamily="34" charset="0"/>
                          <a:ea typeface="新細明體" pitchFamily="18" charset="-120"/>
                          <a:cs typeface="Arial Unicode MS" pitchFamily="34" charset="-120"/>
                        </a:defRPr>
                      </a:lvl3pPr>
                      <a:lvl4pPr>
                        <a:spcBef>
                          <a:spcPct val="20000"/>
                        </a:spcBef>
                        <a:buClr>
                          <a:schemeClr val="accent2"/>
                        </a:buClr>
                        <a:buSzPct val="55000"/>
                        <a:buFont typeface="Wingdings" pitchFamily="2" charset="2"/>
                        <a:defRPr kumimoji="1">
                          <a:solidFill>
                            <a:schemeClr val="tx1"/>
                          </a:solidFill>
                          <a:latin typeface="Tahoma" pitchFamily="34" charset="0"/>
                          <a:ea typeface="新細明體" pitchFamily="18" charset="-120"/>
                          <a:cs typeface="Arial Unicode MS" pitchFamily="34" charset="-120"/>
                        </a:defRPr>
                      </a:lvl4pPr>
                      <a:lvl5pPr>
                        <a:spcBef>
                          <a:spcPct val="20000"/>
                        </a:spcBef>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5pPr>
                      <a:lvl6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6pPr>
                      <a:lvl7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7pPr>
                      <a:lvl8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8pPr>
                      <a:lvl9pPr fontAlgn="base">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新細明體" pitchFamily="18" charset="-120"/>
                          <a:cs typeface="Arial Unicode MS" pitchFamily="34" charset="-12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600" b="0" i="0" u="none" strike="noStrike" cap="none" normalizeH="0" baseline="0" dirty="0" smtClean="0">
                          <a:ln>
                            <a:noFill/>
                          </a:ln>
                          <a:solidFill>
                            <a:srgbClr val="0000FF"/>
                          </a:solidFill>
                          <a:effectLst/>
                          <a:latin typeface="Tahoma" pitchFamily="34" charset="0"/>
                          <a:ea typeface="標楷體" pitchFamily="65" charset="-120"/>
                          <a:cs typeface="Arial Unicode MS" pitchFamily="34" charset="-120"/>
                        </a:rPr>
                        <a:t>媒體教材</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 name="投影片編號版面配置區 1"/>
          <p:cNvSpPr>
            <a:spLocks noGrp="1"/>
          </p:cNvSpPr>
          <p:nvPr>
            <p:ph type="sldNum" sz="quarter" idx="10"/>
          </p:nvPr>
        </p:nvSpPr>
        <p:spPr/>
        <p:txBody>
          <a:bodyPr/>
          <a:lstStyle/>
          <a:p>
            <a:fld id="{2440C596-0638-4DB1-839E-1EF3877C2F50}" type="slidenum">
              <a:rPr lang="en-US" altLang="zh-TW" smtClean="0"/>
              <a:pPr/>
              <a:t>75</a:t>
            </a:fld>
            <a:endParaRPr lang="en-US" altLang="zh-TW" dirty="0"/>
          </a:p>
        </p:txBody>
      </p:sp>
    </p:spTree>
    <p:extLst>
      <p:ext uri="{BB962C8B-B14F-4D97-AF65-F5344CB8AC3E}">
        <p14:creationId xmlns:p14="http://schemas.microsoft.com/office/powerpoint/2010/main" val="10245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7426" name="Picture 2" descr="j032376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95263"/>
            <a:ext cx="1096963" cy="1090612"/>
          </a:xfrm>
          <a:prstGeom prst="rect">
            <a:avLst/>
          </a:prstGeom>
          <a:noFill/>
          <a:extLst>
            <a:ext uri="{909E8E84-426E-40DD-AFC4-6F175D3DCCD1}">
              <a14:hiddenFill xmlns:a14="http://schemas.microsoft.com/office/drawing/2010/main">
                <a:solidFill>
                  <a:srgbClr val="FFFFFF"/>
                </a:solidFill>
              </a14:hiddenFill>
            </a:ext>
          </a:extLst>
        </p:spPr>
      </p:pic>
      <p:sp>
        <p:nvSpPr>
          <p:cNvPr id="3047427" name="Rectangle 3"/>
          <p:cNvSpPr>
            <a:spLocks noChangeArrowheads="1"/>
          </p:cNvSpPr>
          <p:nvPr/>
        </p:nvSpPr>
        <p:spPr bwMode="auto">
          <a:xfrm>
            <a:off x="6697663" y="1473200"/>
            <a:ext cx="1825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zh-HK" altLang="en-US" b="1">
                <a:solidFill>
                  <a:srgbClr val="000000"/>
                </a:solidFill>
                <a:latin typeface="Arial" pitchFamily="34" charset="0"/>
              </a:rPr>
              <a:t>導師</a:t>
            </a:r>
            <a:r>
              <a:rPr lang="en-US" altLang="zh-HK" b="1">
                <a:solidFill>
                  <a:srgbClr val="000000"/>
                </a:solidFill>
                <a:latin typeface="Arial" pitchFamily="34" charset="0"/>
              </a:rPr>
              <a:t>: Yipsir</a:t>
            </a:r>
          </a:p>
          <a:p>
            <a:pPr algn="ctr"/>
            <a:r>
              <a:rPr lang="en-US" altLang="zh-TW" b="1">
                <a:solidFill>
                  <a:srgbClr val="000000"/>
                </a:solidFill>
                <a:latin typeface="Arial" pitchFamily="34" charset="0"/>
              </a:rPr>
              <a:t>(</a:t>
            </a:r>
            <a:r>
              <a:rPr lang="zh-TW" altLang="en-US" b="1">
                <a:solidFill>
                  <a:srgbClr val="000000"/>
                </a:solidFill>
                <a:latin typeface="Arial" pitchFamily="34" charset="0"/>
              </a:rPr>
              <a:t>葉錦熙</a:t>
            </a:r>
            <a:r>
              <a:rPr lang="en-US" altLang="zh-TW" b="1">
                <a:solidFill>
                  <a:srgbClr val="000000"/>
                </a:solidFill>
                <a:latin typeface="Arial" pitchFamily="34" charset="0"/>
              </a:rPr>
              <a:t>)</a:t>
            </a:r>
          </a:p>
        </p:txBody>
      </p:sp>
      <p:grpSp>
        <p:nvGrpSpPr>
          <p:cNvPr id="3047428" name="Group 4"/>
          <p:cNvGrpSpPr>
            <a:grpSpLocks/>
          </p:cNvGrpSpPr>
          <p:nvPr/>
        </p:nvGrpSpPr>
        <p:grpSpPr bwMode="auto">
          <a:xfrm>
            <a:off x="1547813" y="403225"/>
            <a:ext cx="6121400" cy="5689600"/>
            <a:chOff x="1942" y="4281"/>
            <a:chExt cx="8165" cy="7533"/>
          </a:xfrm>
        </p:grpSpPr>
        <p:sp>
          <p:nvSpPr>
            <p:cNvPr id="3047429" name="Oval 5"/>
            <p:cNvSpPr>
              <a:spLocks noChangeArrowheads="1"/>
            </p:cNvSpPr>
            <p:nvPr/>
          </p:nvSpPr>
          <p:spPr bwMode="auto">
            <a:xfrm>
              <a:off x="4975" y="4281"/>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0" name="Oval 6"/>
            <p:cNvSpPr>
              <a:spLocks noChangeArrowheads="1"/>
            </p:cNvSpPr>
            <p:nvPr/>
          </p:nvSpPr>
          <p:spPr bwMode="auto">
            <a:xfrm>
              <a:off x="3913" y="6088"/>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1" name="Oval 7"/>
            <p:cNvSpPr>
              <a:spLocks noChangeArrowheads="1"/>
            </p:cNvSpPr>
            <p:nvPr/>
          </p:nvSpPr>
          <p:spPr bwMode="auto">
            <a:xfrm>
              <a:off x="5960" y="6088"/>
              <a:ext cx="2036"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2" name="Oval 8"/>
            <p:cNvSpPr>
              <a:spLocks noChangeArrowheads="1"/>
            </p:cNvSpPr>
            <p:nvPr/>
          </p:nvSpPr>
          <p:spPr bwMode="auto">
            <a:xfrm>
              <a:off x="2928" y="7951"/>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3" name="Oval 9"/>
            <p:cNvSpPr>
              <a:spLocks noChangeArrowheads="1"/>
            </p:cNvSpPr>
            <p:nvPr/>
          </p:nvSpPr>
          <p:spPr bwMode="auto">
            <a:xfrm>
              <a:off x="4975" y="7951"/>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4" name="Oval 10"/>
            <p:cNvSpPr>
              <a:spLocks noChangeArrowheads="1"/>
            </p:cNvSpPr>
            <p:nvPr/>
          </p:nvSpPr>
          <p:spPr bwMode="auto">
            <a:xfrm>
              <a:off x="7010" y="7951"/>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5" name="Oval 11"/>
            <p:cNvSpPr>
              <a:spLocks noChangeArrowheads="1"/>
            </p:cNvSpPr>
            <p:nvPr/>
          </p:nvSpPr>
          <p:spPr bwMode="auto">
            <a:xfrm>
              <a:off x="1942" y="9758"/>
              <a:ext cx="2036"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6" name="Oval 12"/>
            <p:cNvSpPr>
              <a:spLocks noChangeArrowheads="1"/>
            </p:cNvSpPr>
            <p:nvPr/>
          </p:nvSpPr>
          <p:spPr bwMode="auto">
            <a:xfrm>
              <a:off x="3989" y="9758"/>
              <a:ext cx="2036" cy="2056"/>
            </a:xfrm>
            <a:prstGeom prst="ellipse">
              <a:avLst/>
            </a:prstGeom>
            <a:solidFill>
              <a:srgbClr val="FFFFFF"/>
            </a:solidFill>
            <a:ln w="9525">
              <a:solidFill>
                <a:srgbClr val="000000"/>
              </a:solidFill>
              <a:round/>
              <a:headEnd/>
              <a:tailEnd/>
            </a:ln>
          </p:spPr>
          <p:txBody>
            <a:bodyPr/>
            <a:lstStyle/>
            <a:p>
              <a:pPr algn="ctr"/>
              <a:endParaRPr lang="zh-TW" altLang="en-US" sz="2000">
                <a:solidFill>
                  <a:srgbClr val="000000"/>
                </a:solidFill>
                <a:latin typeface="Arial" pitchFamily="34" charset="0"/>
              </a:endParaRPr>
            </a:p>
          </p:txBody>
        </p:sp>
        <p:sp>
          <p:nvSpPr>
            <p:cNvPr id="3047437" name="Oval 13"/>
            <p:cNvSpPr>
              <a:spLocks noChangeArrowheads="1"/>
            </p:cNvSpPr>
            <p:nvPr/>
          </p:nvSpPr>
          <p:spPr bwMode="auto">
            <a:xfrm>
              <a:off x="6025" y="9758"/>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sp>
          <p:nvSpPr>
            <p:cNvPr id="3047438" name="Oval 14"/>
            <p:cNvSpPr>
              <a:spLocks noChangeArrowheads="1"/>
            </p:cNvSpPr>
            <p:nvPr/>
          </p:nvSpPr>
          <p:spPr bwMode="auto">
            <a:xfrm>
              <a:off x="8072" y="9758"/>
              <a:ext cx="2035" cy="2056"/>
            </a:xfrm>
            <a:prstGeom prst="ellipse">
              <a:avLst/>
            </a:prstGeom>
            <a:solidFill>
              <a:srgbClr val="FFFFFF"/>
            </a:solidFill>
            <a:ln w="9525">
              <a:solidFill>
                <a:srgbClr val="000000"/>
              </a:solidFill>
              <a:round/>
              <a:headEnd/>
              <a:tailEnd/>
            </a:ln>
          </p:spPr>
          <p:txBody>
            <a:bodyPr/>
            <a:lstStyle/>
            <a:p>
              <a:pPr algn="ctr"/>
              <a:endParaRPr lang="zh-HK" altLang="en-US" sz="33300">
                <a:solidFill>
                  <a:srgbClr val="0000FF"/>
                </a:solidFill>
                <a:latin typeface="Arial" pitchFamily="34" charset="0"/>
              </a:endParaRPr>
            </a:p>
          </p:txBody>
        </p:sp>
      </p:grpSp>
      <p:pic>
        <p:nvPicPr>
          <p:cNvPr id="3047439" name="Picture 15" descr="j02853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5425" y="914400"/>
            <a:ext cx="2259013"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7441" name="Rectangle 17"/>
          <p:cNvSpPr>
            <a:spLocks noChangeArrowheads="1"/>
          </p:cNvSpPr>
          <p:nvPr/>
        </p:nvSpPr>
        <p:spPr bwMode="auto">
          <a:xfrm>
            <a:off x="5508625" y="6237288"/>
            <a:ext cx="36353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b="1">
                <a:solidFill>
                  <a:srgbClr val="000000"/>
                </a:solidFill>
                <a:latin typeface="Arial" pitchFamily="34" charset="0"/>
              </a:rPr>
              <a:t>年級：</a:t>
            </a:r>
            <a:r>
              <a:rPr lang="en-US" altLang="zh-TW" b="1">
                <a:solidFill>
                  <a:srgbClr val="000000"/>
                </a:solidFill>
                <a:latin typeface="Arial" pitchFamily="34" charset="0"/>
              </a:rPr>
              <a:t>__________</a:t>
            </a:r>
          </a:p>
        </p:txBody>
      </p:sp>
      <p:sp>
        <p:nvSpPr>
          <p:cNvPr id="3047442" name="Rectangle 18"/>
          <p:cNvSpPr>
            <a:spLocks noChangeArrowheads="1"/>
          </p:cNvSpPr>
          <p:nvPr/>
        </p:nvSpPr>
        <p:spPr bwMode="auto">
          <a:xfrm>
            <a:off x="179388" y="6308725"/>
            <a:ext cx="39004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HK" altLang="en-US" b="1">
                <a:solidFill>
                  <a:srgbClr val="000000"/>
                </a:solidFill>
                <a:latin typeface="Arial" pitchFamily="34" charset="0"/>
              </a:rPr>
              <a:t>學生： </a:t>
            </a:r>
            <a:r>
              <a:rPr lang="en-US" altLang="zh-HK" b="1">
                <a:solidFill>
                  <a:srgbClr val="000000"/>
                </a:solidFill>
                <a:latin typeface="Arial" pitchFamily="34" charset="0"/>
              </a:rPr>
              <a:t>________________</a:t>
            </a:r>
            <a:endParaRPr lang="zh-TW" altLang="en-US" b="1">
              <a:solidFill>
                <a:srgbClr val="000000"/>
              </a:solidFill>
              <a:latin typeface="Arial" pitchFamily="34" charset="0"/>
            </a:endParaRPr>
          </a:p>
        </p:txBody>
      </p:sp>
    </p:spTree>
    <p:extLst>
      <p:ext uri="{BB962C8B-B14F-4D97-AF65-F5344CB8AC3E}">
        <p14:creationId xmlns:p14="http://schemas.microsoft.com/office/powerpoint/2010/main" val="520556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2610" name="Rectangle 2"/>
          <p:cNvSpPr>
            <a:spLocks noGrp="1" noChangeArrowheads="1"/>
          </p:cNvSpPr>
          <p:nvPr>
            <p:ph type="ctrTitle"/>
          </p:nvPr>
        </p:nvSpPr>
        <p:spPr>
          <a:xfrm>
            <a:off x="611188" y="2130425"/>
            <a:ext cx="8134350" cy="1470025"/>
          </a:xfrm>
        </p:spPr>
        <p:txBody>
          <a:bodyPr/>
          <a:lstStyle/>
          <a:p>
            <a:r>
              <a:rPr kumimoji="0" lang="zh-TW" altLang="en-US" sz="4400" b="1">
                <a:solidFill>
                  <a:schemeClr val="tx1"/>
                </a:solidFill>
              </a:rPr>
              <a:t>提高兒童學習興趣及動機的方法</a:t>
            </a:r>
          </a:p>
        </p:txBody>
      </p:sp>
      <p:sp>
        <p:nvSpPr>
          <p:cNvPr id="3012611" name="Rectangle 3"/>
          <p:cNvSpPr>
            <a:spLocks noGrp="1" noChangeArrowheads="1"/>
          </p:cNvSpPr>
          <p:nvPr>
            <p:ph type="subTitle" idx="1"/>
          </p:nvPr>
        </p:nvSpPr>
        <p:spPr>
          <a:xfrm>
            <a:off x="1371600" y="3357563"/>
            <a:ext cx="6400800" cy="1008062"/>
          </a:xfrm>
        </p:spPr>
        <p:txBody>
          <a:bodyPr/>
          <a:lstStyle/>
          <a:p>
            <a:r>
              <a:rPr lang="zh-CN" altLang="en-US" sz="5400" b="1">
                <a:solidFill>
                  <a:srgbClr val="CC0099"/>
                </a:solidFill>
              </a:rPr>
              <a:t>印仔、</a:t>
            </a:r>
            <a:r>
              <a:rPr lang="zh-CN" altLang="en-US" sz="5400" b="1">
                <a:solidFill>
                  <a:srgbClr val="660066"/>
                </a:solidFill>
              </a:rPr>
              <a:t>貼紙、</a:t>
            </a:r>
            <a:r>
              <a:rPr lang="zh-CN" altLang="en-US" sz="5400" b="1">
                <a:solidFill>
                  <a:srgbClr val="0033CC"/>
                </a:solidFill>
              </a:rPr>
              <a:t>紀念品</a:t>
            </a:r>
            <a:endParaRPr lang="zh-TW" altLang="en-US" sz="5400" b="1">
              <a:solidFill>
                <a:srgbClr val="0033CC"/>
              </a:solidFill>
            </a:endParaRPr>
          </a:p>
        </p:txBody>
      </p:sp>
      <p:pic>
        <p:nvPicPr>
          <p:cNvPr id="3012612" name="Picture 4" descr="T1Y8NzXbBkXXa7cZU"/>
          <p:cNvPicPr>
            <a:picLocks noChangeAspect="1" noChangeArrowheads="1"/>
          </p:cNvPicPr>
          <p:nvPr/>
        </p:nvPicPr>
        <p:blipFill>
          <a:blip r:embed="rId3">
            <a:extLst>
              <a:ext uri="{28A0092B-C50C-407E-A947-70E740481C1C}">
                <a14:useLocalDpi xmlns:a14="http://schemas.microsoft.com/office/drawing/2010/main" val="0"/>
              </a:ext>
            </a:extLst>
          </a:blip>
          <a:srcRect l="12151" t="16129" r="4892" b="8279"/>
          <a:stretch>
            <a:fillRect/>
          </a:stretch>
        </p:blipFill>
        <p:spPr bwMode="auto">
          <a:xfrm>
            <a:off x="395288" y="161925"/>
            <a:ext cx="2082800" cy="1898650"/>
          </a:xfrm>
          <a:prstGeom prst="rect">
            <a:avLst/>
          </a:prstGeom>
          <a:noFill/>
          <a:extLst>
            <a:ext uri="{909E8E84-426E-40DD-AFC4-6F175D3DCCD1}">
              <a14:hiddenFill xmlns:a14="http://schemas.microsoft.com/office/drawing/2010/main">
                <a:solidFill>
                  <a:srgbClr val="FFFFFF"/>
                </a:solidFill>
              </a14:hiddenFill>
            </a:ext>
          </a:extLst>
        </p:spPr>
      </p:pic>
      <p:pic>
        <p:nvPicPr>
          <p:cNvPr id="3012613" name="Picture 5" descr="T1dL1sXa0fXXb1TOc2_044416"/>
          <p:cNvPicPr>
            <a:picLocks noChangeAspect="1" noChangeArrowheads="1"/>
          </p:cNvPicPr>
          <p:nvPr/>
        </p:nvPicPr>
        <p:blipFill>
          <a:blip r:embed="rId4">
            <a:extLst>
              <a:ext uri="{28A0092B-C50C-407E-A947-70E740481C1C}">
                <a14:useLocalDpi xmlns:a14="http://schemas.microsoft.com/office/drawing/2010/main" val="0"/>
              </a:ext>
            </a:extLst>
          </a:blip>
          <a:srcRect l="2769" t="28334" r="28284" b="5806"/>
          <a:stretch>
            <a:fillRect/>
          </a:stretch>
        </p:blipFill>
        <p:spPr bwMode="auto">
          <a:xfrm>
            <a:off x="0" y="4879975"/>
            <a:ext cx="2051050" cy="1978025"/>
          </a:xfrm>
          <a:prstGeom prst="rect">
            <a:avLst/>
          </a:prstGeom>
          <a:noFill/>
          <a:extLst>
            <a:ext uri="{909E8E84-426E-40DD-AFC4-6F175D3DCCD1}">
              <a14:hiddenFill xmlns:a14="http://schemas.microsoft.com/office/drawing/2010/main">
                <a:solidFill>
                  <a:srgbClr val="FFFFFF"/>
                </a:solidFill>
              </a14:hiddenFill>
            </a:ext>
          </a:extLst>
        </p:spPr>
      </p:pic>
      <p:pic>
        <p:nvPicPr>
          <p:cNvPr id="3012614" name="Picture 6" descr="1280959197242518496-400"/>
          <p:cNvPicPr>
            <a:picLocks noChangeAspect="1" noChangeArrowheads="1"/>
          </p:cNvPicPr>
          <p:nvPr/>
        </p:nvPicPr>
        <p:blipFill>
          <a:blip r:embed="rId5">
            <a:extLst>
              <a:ext uri="{28A0092B-C50C-407E-A947-70E740481C1C}">
                <a14:useLocalDpi xmlns:a14="http://schemas.microsoft.com/office/drawing/2010/main" val="0"/>
              </a:ext>
            </a:extLst>
          </a:blip>
          <a:srcRect l="17000" t="15083" r="16875" b="22542"/>
          <a:stretch>
            <a:fillRect/>
          </a:stretch>
        </p:blipFill>
        <p:spPr bwMode="auto">
          <a:xfrm>
            <a:off x="3419475" y="188913"/>
            <a:ext cx="2143125" cy="2020887"/>
          </a:xfrm>
          <a:prstGeom prst="rect">
            <a:avLst/>
          </a:prstGeom>
          <a:noFill/>
          <a:extLst>
            <a:ext uri="{909E8E84-426E-40DD-AFC4-6F175D3DCCD1}">
              <a14:hiddenFill xmlns:a14="http://schemas.microsoft.com/office/drawing/2010/main">
                <a:solidFill>
                  <a:srgbClr val="FFFFFF"/>
                </a:solidFill>
              </a14:hiddenFill>
            </a:ext>
          </a:extLst>
        </p:spPr>
      </p:pic>
      <p:pic>
        <p:nvPicPr>
          <p:cNvPr id="3012615" name="Picture 7" descr="T1lu6eXiFrXXa_18k9_1043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4675188"/>
            <a:ext cx="2843212" cy="2138362"/>
          </a:xfrm>
          <a:prstGeom prst="rect">
            <a:avLst/>
          </a:prstGeom>
          <a:noFill/>
          <a:extLst>
            <a:ext uri="{909E8E84-426E-40DD-AFC4-6F175D3DCCD1}">
              <a14:hiddenFill xmlns:a14="http://schemas.microsoft.com/office/drawing/2010/main">
                <a:solidFill>
                  <a:srgbClr val="FFFFFF"/>
                </a:solidFill>
              </a14:hiddenFill>
            </a:ext>
          </a:extLst>
        </p:spPr>
      </p:pic>
      <p:pic>
        <p:nvPicPr>
          <p:cNvPr id="3012616" name="Picture 8" descr="T13hKYXe0xXXc05Q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4668838"/>
            <a:ext cx="2195512" cy="2189162"/>
          </a:xfrm>
          <a:prstGeom prst="rect">
            <a:avLst/>
          </a:prstGeom>
          <a:noFill/>
          <a:extLst>
            <a:ext uri="{909E8E84-426E-40DD-AFC4-6F175D3DCCD1}">
              <a14:hiddenFill xmlns:a14="http://schemas.microsoft.com/office/drawing/2010/main">
                <a:solidFill>
                  <a:srgbClr val="FFFFFF"/>
                </a:solidFill>
              </a14:hiddenFill>
            </a:ext>
          </a:extLst>
        </p:spPr>
      </p:pic>
      <p:pic>
        <p:nvPicPr>
          <p:cNvPr id="3012617" name="Picture 9" descr="g11dendendaiko"/>
          <p:cNvPicPr>
            <a:picLocks noChangeAspect="1" noChangeArrowheads="1"/>
          </p:cNvPicPr>
          <p:nvPr/>
        </p:nvPicPr>
        <p:blipFill>
          <a:blip r:embed="rId8">
            <a:extLst>
              <a:ext uri="{28A0092B-C50C-407E-A947-70E740481C1C}">
                <a14:useLocalDpi xmlns:a14="http://schemas.microsoft.com/office/drawing/2010/main" val="0"/>
              </a:ext>
            </a:extLst>
          </a:blip>
          <a:srcRect l="17357"/>
          <a:stretch>
            <a:fillRect/>
          </a:stretch>
        </p:blipFill>
        <p:spPr bwMode="auto">
          <a:xfrm>
            <a:off x="7002463" y="149225"/>
            <a:ext cx="1817687"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76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7636" name="Rectangle 4"/>
          <p:cNvSpPr>
            <a:spLocks noGrp="1" noChangeArrowheads="1"/>
          </p:cNvSpPr>
          <p:nvPr>
            <p:ph type="title"/>
          </p:nvPr>
        </p:nvSpPr>
        <p:spPr/>
        <p:txBody>
          <a:bodyPr/>
          <a:lstStyle/>
          <a:p>
            <a:r>
              <a:rPr lang="zh-TW" altLang="en-US" smtClean="0">
                <a:solidFill>
                  <a:srgbClr val="0000FF"/>
                </a:solidFill>
              </a:rPr>
              <a:t>「貼、印元素」</a:t>
            </a:r>
            <a:r>
              <a:rPr lang="en-US" altLang="zh-TW" smtClean="0"/>
              <a:t>─ </a:t>
            </a:r>
            <a:r>
              <a:rPr lang="zh-TW" altLang="en-US" smtClean="0"/>
              <a:t>學生獎勵咭</a:t>
            </a:r>
          </a:p>
        </p:txBody>
      </p:sp>
      <p:pic>
        <p:nvPicPr>
          <p:cNvPr id="33976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147763"/>
            <a:ext cx="37449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7638" name="Picture 4" descr="http://s3-ap-southeast-2.amazonaws.com/wc-prod-pim/JPEG_1000x1000/JA108F_deskmate_yk_d_mate_merit_stamp_verygood_rd_red.jpg"/>
          <p:cNvPicPr>
            <a:picLocks noChangeArrowheads="1"/>
          </p:cNvPicPr>
          <p:nvPr/>
        </p:nvPicPr>
        <p:blipFill>
          <a:blip r:embed="rId3">
            <a:extLst>
              <a:ext uri="{28A0092B-C50C-407E-A947-70E740481C1C}">
                <a14:useLocalDpi xmlns:a14="http://schemas.microsoft.com/office/drawing/2010/main" val="0"/>
              </a:ext>
            </a:extLst>
          </a:blip>
          <a:srcRect l="6737" t="-2359" b="40082"/>
          <a:stretch>
            <a:fillRect/>
          </a:stretch>
        </p:blipFill>
        <p:spPr bwMode="auto">
          <a:xfrm>
            <a:off x="7164388" y="1052513"/>
            <a:ext cx="1296987" cy="1296987"/>
          </a:xfrm>
          <a:prstGeom prst="rect">
            <a:avLst/>
          </a:prstGeom>
          <a:noFill/>
          <a:extLst>
            <a:ext uri="{909E8E84-426E-40DD-AFC4-6F175D3DCCD1}">
              <a14:hiddenFill xmlns:a14="http://schemas.microsoft.com/office/drawing/2010/main">
                <a:solidFill>
                  <a:srgbClr val="FFFFFF"/>
                </a:solidFill>
              </a14:hiddenFill>
            </a:ext>
          </a:extLst>
        </p:spPr>
      </p:pic>
      <p:grpSp>
        <p:nvGrpSpPr>
          <p:cNvPr id="3397639" name="Group 17"/>
          <p:cNvGrpSpPr>
            <a:grpSpLocks/>
          </p:cNvGrpSpPr>
          <p:nvPr/>
        </p:nvGrpSpPr>
        <p:grpSpPr bwMode="auto">
          <a:xfrm rot="-3139652">
            <a:off x="1089026" y="1008062"/>
            <a:ext cx="895350" cy="1273175"/>
            <a:chOff x="0" y="0"/>
            <a:chExt cx="8959" cy="12731"/>
          </a:xfrm>
        </p:grpSpPr>
        <p:grpSp>
          <p:nvGrpSpPr>
            <p:cNvPr id="3397640" name="Group 16"/>
            <p:cNvGrpSpPr>
              <a:grpSpLocks/>
            </p:cNvGrpSpPr>
            <p:nvPr/>
          </p:nvGrpSpPr>
          <p:grpSpPr bwMode="auto">
            <a:xfrm rot="289103">
              <a:off x="0" y="0"/>
              <a:ext cx="8959" cy="12731"/>
              <a:chOff x="0" y="0"/>
              <a:chExt cx="8959" cy="12731"/>
            </a:xfrm>
          </p:grpSpPr>
          <p:pic>
            <p:nvPicPr>
              <p:cNvPr id="3397641" name="Picture 5" descr="http://www.clipartpal.com/_thumbs/pd/award_ribbon_blu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81730">
                <a:off x="0" y="0"/>
                <a:ext cx="8959" cy="12731"/>
              </a:xfrm>
              <a:prstGeom prst="rect">
                <a:avLst/>
              </a:prstGeom>
              <a:noFill/>
              <a:extLst>
                <a:ext uri="{909E8E84-426E-40DD-AFC4-6F175D3DCCD1}">
                  <a14:hiddenFill xmlns:a14="http://schemas.microsoft.com/office/drawing/2010/main">
                    <a:solidFill>
                      <a:srgbClr val="FFFFFF"/>
                    </a:solidFill>
                  </a14:hiddenFill>
                </a:ext>
              </a:extLst>
            </p:spPr>
          </p:pic>
          <p:sp>
            <p:nvSpPr>
              <p:cNvPr id="3397642" name="5-Point Star 9"/>
              <p:cNvSpPr>
                <a:spLocks/>
              </p:cNvSpPr>
              <p:nvPr/>
            </p:nvSpPr>
            <p:spPr bwMode="auto">
              <a:xfrm rot="1428839">
                <a:off x="2476" y="1714"/>
                <a:ext cx="5131" cy="4928"/>
              </a:xfrm>
              <a:custGeom>
                <a:avLst/>
                <a:gdLst>
                  <a:gd name="T0" fmla="*/ 1 w 513080"/>
                  <a:gd name="T1" fmla="*/ 188217 h 492760"/>
                  <a:gd name="T2" fmla="*/ 177477 w 513080"/>
                  <a:gd name="T3" fmla="*/ 162501 h 492760"/>
                  <a:gd name="T4" fmla="*/ 256540 w 513080"/>
                  <a:gd name="T5" fmla="*/ 0 h 492760"/>
                  <a:gd name="T6" fmla="*/ 335603 w 513080"/>
                  <a:gd name="T7" fmla="*/ 162501 h 492760"/>
                  <a:gd name="T8" fmla="*/ 513079 w 513080"/>
                  <a:gd name="T9" fmla="*/ 188217 h 492760"/>
                  <a:gd name="T10" fmla="*/ 384466 w 513080"/>
                  <a:gd name="T11" fmla="*/ 314364 h 492760"/>
                  <a:gd name="T12" fmla="*/ 415090 w 513080"/>
                  <a:gd name="T13" fmla="*/ 492759 h 492760"/>
                  <a:gd name="T14" fmla="*/ 256540 w 513080"/>
                  <a:gd name="T15" fmla="*/ 408221 h 492760"/>
                  <a:gd name="T16" fmla="*/ 97990 w 513080"/>
                  <a:gd name="T17" fmla="*/ 492759 h 492760"/>
                  <a:gd name="T18" fmla="*/ 128614 w 513080"/>
                  <a:gd name="T19" fmla="*/ 314364 h 492760"/>
                  <a:gd name="T20" fmla="*/ 1 w 513080"/>
                  <a:gd name="T21" fmla="*/ 188217 h 4927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080" h="492760">
                    <a:moveTo>
                      <a:pt x="1" y="188217"/>
                    </a:moveTo>
                    <a:lnTo>
                      <a:pt x="177477" y="162501"/>
                    </a:lnTo>
                    <a:lnTo>
                      <a:pt x="256540" y="0"/>
                    </a:lnTo>
                    <a:lnTo>
                      <a:pt x="335603" y="162501"/>
                    </a:lnTo>
                    <a:lnTo>
                      <a:pt x="513079" y="188217"/>
                    </a:lnTo>
                    <a:lnTo>
                      <a:pt x="384466" y="314364"/>
                    </a:lnTo>
                    <a:lnTo>
                      <a:pt x="415090" y="492759"/>
                    </a:lnTo>
                    <a:lnTo>
                      <a:pt x="256540" y="408221"/>
                    </a:lnTo>
                    <a:lnTo>
                      <a:pt x="97990" y="492759"/>
                    </a:lnTo>
                    <a:lnTo>
                      <a:pt x="128614" y="314364"/>
                    </a:lnTo>
                    <a:lnTo>
                      <a:pt x="1" y="188217"/>
                    </a:lnTo>
                    <a:close/>
                  </a:path>
                </a:pathLst>
              </a:cu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HK" altLang="en-US" sz="33300">
                  <a:solidFill>
                    <a:srgbClr val="0000FF"/>
                  </a:solidFill>
                  <a:latin typeface="Arial" pitchFamily="34" charset="0"/>
                </a:endParaRPr>
              </a:p>
            </p:txBody>
          </p:sp>
          <p:sp>
            <p:nvSpPr>
              <p:cNvPr id="3397643" name="Oval 13"/>
              <p:cNvSpPr>
                <a:spLocks noChangeArrowheads="1"/>
              </p:cNvSpPr>
              <p:nvPr/>
            </p:nvSpPr>
            <p:spPr bwMode="auto">
              <a:xfrm rot="1111305">
                <a:off x="4381" y="3810"/>
                <a:ext cx="457" cy="548"/>
              </a:xfrm>
              <a:prstGeom prst="ellipse">
                <a:avLst/>
              </a:prstGeom>
              <a:solidFill>
                <a:srgbClr val="000000"/>
              </a:solidFill>
              <a:ln w="12700">
                <a:solidFill>
                  <a:srgbClr val="000000"/>
                </a:solidFill>
                <a:miter lim="800000"/>
                <a:headEnd/>
                <a:tailEnd/>
              </a:ln>
            </p:spPr>
            <p:txBody>
              <a:bodyPr anchor="ctr"/>
              <a:lstStyle/>
              <a:p>
                <a:pPr algn="ctr"/>
                <a:endParaRPr lang="zh-HK" altLang="en-US" sz="33300">
                  <a:solidFill>
                    <a:srgbClr val="0000FF"/>
                  </a:solidFill>
                  <a:latin typeface="Arial" pitchFamily="34" charset="0"/>
                </a:endParaRPr>
              </a:p>
            </p:txBody>
          </p:sp>
          <p:sp>
            <p:nvSpPr>
              <p:cNvPr id="3397644" name="Oval 14"/>
              <p:cNvSpPr>
                <a:spLocks noChangeArrowheads="1"/>
              </p:cNvSpPr>
              <p:nvPr/>
            </p:nvSpPr>
            <p:spPr bwMode="auto">
              <a:xfrm rot="1111305">
                <a:off x="5429" y="4191"/>
                <a:ext cx="457" cy="548"/>
              </a:xfrm>
              <a:prstGeom prst="ellipse">
                <a:avLst/>
              </a:prstGeom>
              <a:solidFill>
                <a:srgbClr val="000000"/>
              </a:solidFill>
              <a:ln w="12700">
                <a:solidFill>
                  <a:srgbClr val="000000"/>
                </a:solidFill>
                <a:miter lim="800000"/>
                <a:headEnd/>
                <a:tailEnd/>
              </a:ln>
            </p:spPr>
            <p:txBody>
              <a:bodyPr anchor="ctr"/>
              <a:lstStyle/>
              <a:p>
                <a:pPr algn="ctr"/>
                <a:endParaRPr lang="zh-HK" altLang="en-US" sz="33300">
                  <a:solidFill>
                    <a:srgbClr val="0000FF"/>
                  </a:solidFill>
                  <a:latin typeface="Arial" pitchFamily="34" charset="0"/>
                </a:endParaRPr>
              </a:p>
            </p:txBody>
          </p:sp>
        </p:grpSp>
        <p:sp>
          <p:nvSpPr>
            <p:cNvPr id="3397645" name="Arc 15"/>
            <p:cNvSpPr>
              <a:spLocks/>
            </p:cNvSpPr>
            <p:nvPr/>
          </p:nvSpPr>
          <p:spPr bwMode="auto">
            <a:xfrm rot="9349756">
              <a:off x="4191" y="3429"/>
              <a:ext cx="1809" cy="1905"/>
            </a:xfrm>
            <a:custGeom>
              <a:avLst/>
              <a:gdLst>
                <a:gd name="G0" fmla="+- 0 0 0"/>
                <a:gd name="G1" fmla="+- 0 0 0"/>
                <a:gd name="G2" fmla="+- 0 0 0"/>
                <a:gd name="G3" fmla="+- 10800 0 0"/>
                <a:gd name="G4" fmla="+- 0 0 0"/>
                <a:gd name="T0" fmla="*/ 360 256 1"/>
                <a:gd name="T1" fmla="*/ 0 256 1"/>
                <a:gd name="G5" fmla="+- G2 T0 T1"/>
                <a:gd name="G6" fmla="?: G2 G2 G5"/>
                <a:gd name="G7" fmla="+- 0 0 G6"/>
                <a:gd name="G8" fmla="+- 0 0 0"/>
                <a:gd name="G9" fmla="+- 0 0 0"/>
                <a:gd name="G10" fmla="+- 0 0 2700"/>
                <a:gd name="G11" fmla="cos G10 0"/>
                <a:gd name="G12" fmla="sin G10 0"/>
                <a:gd name="G13" fmla="cos 13500 0"/>
                <a:gd name="G14" fmla="sin 13500 0"/>
                <a:gd name="G15" fmla="+- G11 10800 0"/>
                <a:gd name="G16" fmla="+- G12 10800 0"/>
                <a:gd name="G17" fmla="+- G13 10800 0"/>
                <a:gd name="G18" fmla="+- G14 10800 0"/>
                <a:gd name="G19" fmla="*/ 0 1 2"/>
                <a:gd name="G20" fmla="+- G19 5400 0"/>
                <a:gd name="G21" fmla="cos G20 0"/>
                <a:gd name="G22" fmla="sin G20 0"/>
                <a:gd name="G23" fmla="+- G21 10800 0"/>
                <a:gd name="G24" fmla="+- G12 G23 G22"/>
                <a:gd name="G25" fmla="+- G22 G23 G11"/>
                <a:gd name="G26" fmla="cos 10800 0"/>
                <a:gd name="G27" fmla="sin 10800 0"/>
                <a:gd name="G28" fmla="cos 0 0"/>
                <a:gd name="G29" fmla="sin 0 0"/>
                <a:gd name="G30" fmla="+- G26 10800 0"/>
                <a:gd name="G31" fmla="+- G27 10800 0"/>
                <a:gd name="G32" fmla="+- G28 10800 0"/>
                <a:gd name="G33" fmla="+- G29 10800 0"/>
                <a:gd name="G34" fmla="+- G19 5400 0"/>
                <a:gd name="G35" fmla="cos G34 0"/>
                <a:gd name="G36" fmla="sin G34 0"/>
                <a:gd name="G37" fmla="+/ 0 0 2"/>
                <a:gd name="T2" fmla="*/ 180 256 1"/>
                <a:gd name="T3" fmla="*/ 0 256 1"/>
                <a:gd name="G38" fmla="+- G37 T2 T3"/>
                <a:gd name="G39" fmla="?: G2 G37 G38"/>
                <a:gd name="G40" fmla="cos 10800 G39"/>
                <a:gd name="G41" fmla="sin 10800 G39"/>
                <a:gd name="G42" fmla="cos 0 G39"/>
                <a:gd name="G43" fmla="sin 0 G39"/>
                <a:gd name="G44" fmla="+- G40 10800 0"/>
                <a:gd name="G45" fmla="+- G41 10800 0"/>
                <a:gd name="G46" fmla="+- G42 10800 0"/>
                <a:gd name="G47" fmla="+- G43 10800 0"/>
                <a:gd name="G48" fmla="+- G35 10800 0"/>
                <a:gd name="G49" fmla="+- G36 10800 0"/>
                <a:gd name="T4" fmla="*/ 90487 w 180975"/>
                <a:gd name="T5" fmla="*/ 0 h 190500"/>
                <a:gd name="T6" fmla="*/ 180975 w 180975"/>
                <a:gd name="T7" fmla="*/ 95250 h 190500"/>
                <a:gd name="T8" fmla="*/ 0 60000 65536"/>
                <a:gd name="T9" fmla="*/ 0 60000 65536"/>
                <a:gd name="T10" fmla="*/ 3163 w 180975"/>
                <a:gd name="T11" fmla="*/ 3163 h 190500"/>
                <a:gd name="T12" fmla="*/ 18437 w 180975"/>
                <a:gd name="T13" fmla="*/ 18437 h 190500"/>
              </a:gdLst>
              <a:ahLst/>
              <a:cxnLst>
                <a:cxn ang="T8">
                  <a:pos x="T4" y="T5"/>
                </a:cxn>
                <a:cxn ang="T9">
                  <a:pos x="T6" y="T7"/>
                </a:cxn>
              </a:cxnLst>
              <a:rect l="T10" t="T11" r="T12" b="T13"/>
              <a:pathLst>
                <a:path w="180975" h="190500" stroke="0">
                  <a:moveTo>
                    <a:pt x="90487" y="0"/>
                  </a:moveTo>
                  <a:cubicBezTo>
                    <a:pt x="140462" y="0"/>
                    <a:pt x="180975" y="42645"/>
                    <a:pt x="180975" y="95250"/>
                  </a:cubicBezTo>
                  <a:lnTo>
                    <a:pt x="90488" y="95250"/>
                  </a:lnTo>
                  <a:cubicBezTo>
                    <a:pt x="90488" y="63500"/>
                    <a:pt x="90487" y="31750"/>
                    <a:pt x="90487" y="0"/>
                  </a:cubicBezTo>
                  <a:close/>
                </a:path>
                <a:path w="180975" h="190500" fill="none">
                  <a:moveTo>
                    <a:pt x="90487" y="0"/>
                  </a:moveTo>
                  <a:cubicBezTo>
                    <a:pt x="140462" y="0"/>
                    <a:pt x="180975" y="42645"/>
                    <a:pt x="180975" y="95250"/>
                  </a:cubicBezTo>
                </a:path>
              </a:pathLst>
            </a:cu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HK" altLang="en-US" sz="33300">
                <a:solidFill>
                  <a:srgbClr val="0000FF"/>
                </a:solidFill>
                <a:latin typeface="Arial" pitchFamily="34" charset="0"/>
              </a:endParaRPr>
            </a:p>
          </p:txBody>
        </p:sp>
      </p:grpSp>
      <p:graphicFrame>
        <p:nvGraphicFramePr>
          <p:cNvPr id="3397851" name="Group 219"/>
          <p:cNvGraphicFramePr>
            <a:graphicFrameLocks noGrp="1"/>
          </p:cNvGraphicFramePr>
          <p:nvPr/>
        </p:nvGraphicFramePr>
        <p:xfrm>
          <a:off x="-36513" y="2474913"/>
          <a:ext cx="9180513" cy="4383088"/>
        </p:xfrm>
        <a:graphic>
          <a:graphicData uri="http://schemas.openxmlformats.org/drawingml/2006/table">
            <a:tbl>
              <a:tblPr/>
              <a:tblGrid>
                <a:gridCol w="1146176"/>
                <a:gridCol w="1147762"/>
                <a:gridCol w="1147763"/>
                <a:gridCol w="1149350"/>
                <a:gridCol w="1144587"/>
                <a:gridCol w="1149350"/>
                <a:gridCol w="1147763"/>
                <a:gridCol w="1147762"/>
              </a:tblGrid>
              <a:tr h="1096963">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537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537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5375">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SzPct val="80000"/>
                        <a:defRPr kumimoji="1" sz="2800">
                          <a:solidFill>
                            <a:srgbClr val="0000FF"/>
                          </a:solidFill>
                          <a:latin typeface="Arial" pitchFamily="34" charset="0"/>
                          <a:ea typeface="標楷體" pitchFamily="65" charset="-120"/>
                        </a:defRPr>
                      </a:lvl1pPr>
                      <a:lvl2pPr algn="l" eaLnBrk="0" hangingPunct="0">
                        <a:spcBef>
                          <a:spcPct val="20000"/>
                        </a:spcBef>
                        <a:defRPr kumimoji="1" sz="2400">
                          <a:solidFill>
                            <a:schemeClr val="tx1"/>
                          </a:solidFill>
                          <a:latin typeface="Arial" pitchFamily="34" charset="0"/>
                          <a:ea typeface="標楷體" pitchFamily="65" charset="-120"/>
                        </a:defRPr>
                      </a:lvl2pPr>
                      <a:lvl3pPr algn="l" eaLnBrk="0" hangingPunct="0">
                        <a:spcBef>
                          <a:spcPct val="20000"/>
                        </a:spcBef>
                        <a:defRPr kumimoji="1" sz="2000">
                          <a:solidFill>
                            <a:schemeClr val="tx1"/>
                          </a:solidFill>
                          <a:latin typeface="Arial" pitchFamily="34" charset="0"/>
                          <a:ea typeface="新細明體" pitchFamily="18" charset="-120"/>
                        </a:defRPr>
                      </a:lvl3pPr>
                      <a:lvl4pPr algn="l" eaLnBrk="0" hangingPunct="0">
                        <a:spcBef>
                          <a:spcPct val="20000"/>
                        </a:spcBef>
                        <a:defRPr kumimoji="1">
                          <a:solidFill>
                            <a:schemeClr val="tx1"/>
                          </a:solidFill>
                          <a:latin typeface="Arial" pitchFamily="34" charset="0"/>
                          <a:ea typeface="新細明體" pitchFamily="18" charset="-120"/>
                        </a:defRPr>
                      </a:lvl4pPr>
                      <a:lvl5pPr algn="l" eaLnBrk="0" hangingPunct="0">
                        <a:spcBef>
                          <a:spcPct val="20000"/>
                        </a:spcBef>
                        <a:defRPr kumimoji="1">
                          <a:solidFill>
                            <a:schemeClr val="tx1"/>
                          </a:solidFill>
                          <a:latin typeface="Arial" pitchFamily="34" charset="0"/>
                          <a:ea typeface="新細明體" pitchFamily="18" charset="-120"/>
                        </a:defRPr>
                      </a:lvl5pPr>
                      <a:lvl6pPr eaLnBrk="0" fontAlgn="base" hangingPunct="0">
                        <a:spcBef>
                          <a:spcPct val="20000"/>
                        </a:spcBef>
                        <a:spcAft>
                          <a:spcPct val="0"/>
                        </a:spcAft>
                        <a:defRPr kumimoji="1">
                          <a:solidFill>
                            <a:schemeClr val="tx1"/>
                          </a:solidFill>
                          <a:latin typeface="Arial" pitchFamily="34" charset="0"/>
                          <a:ea typeface="新細明體" pitchFamily="18" charset="-120"/>
                        </a:defRPr>
                      </a:lvl6pPr>
                      <a:lvl7pPr eaLnBrk="0" fontAlgn="base" hangingPunct="0">
                        <a:spcBef>
                          <a:spcPct val="20000"/>
                        </a:spcBef>
                        <a:spcAft>
                          <a:spcPct val="0"/>
                        </a:spcAft>
                        <a:defRPr kumimoji="1">
                          <a:solidFill>
                            <a:schemeClr val="tx1"/>
                          </a:solidFill>
                          <a:latin typeface="Arial" pitchFamily="34" charset="0"/>
                          <a:ea typeface="新細明體" pitchFamily="18" charset="-120"/>
                        </a:defRPr>
                      </a:lvl7pPr>
                      <a:lvl8pPr eaLnBrk="0" fontAlgn="base" hangingPunct="0">
                        <a:spcBef>
                          <a:spcPct val="20000"/>
                        </a:spcBef>
                        <a:spcAft>
                          <a:spcPct val="0"/>
                        </a:spcAft>
                        <a:defRPr kumimoji="1">
                          <a:solidFill>
                            <a:schemeClr val="tx1"/>
                          </a:solidFill>
                          <a:latin typeface="Arial" pitchFamily="34" charset="0"/>
                          <a:ea typeface="新細明體" pitchFamily="18" charset="-120"/>
                        </a:defRPr>
                      </a:lvl8pPr>
                      <a:lvl9pPr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Pct val="80000"/>
                        <a:buFontTx/>
                        <a:buNone/>
                        <a:tabLst/>
                      </a:pPr>
                      <a:endParaRPr kumimoji="1" lang="zh-TW" altLang="en-US" sz="2800" b="0" i="0" u="none" strike="noStrike" cap="none" normalizeH="0" baseline="0" smtClean="0">
                        <a:ln>
                          <a:noFill/>
                        </a:ln>
                        <a:solidFill>
                          <a:srgbClr val="0000FF"/>
                        </a:solidFill>
                        <a:effectLst/>
                        <a:latin typeface="Arial" pitchFamily="34" charset="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2591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3058"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2619" t="2124" r="12904" b="5518"/>
          <a:stretch>
            <a:fillRect/>
          </a:stretch>
        </p:blipFill>
        <p:spPr bwMode="auto">
          <a:xfrm>
            <a:off x="611188" y="993775"/>
            <a:ext cx="8137525" cy="567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3059" name="Rectangle 3"/>
          <p:cNvSpPr>
            <a:spLocks noGrp="1" noChangeArrowheads="1"/>
          </p:cNvSpPr>
          <p:nvPr>
            <p:ph type="title"/>
          </p:nvPr>
        </p:nvSpPr>
        <p:spPr/>
        <p:txBody>
          <a:bodyPr/>
          <a:lstStyle/>
          <a:p>
            <a:r>
              <a:rPr lang="zh-TW" altLang="en-US" smtClean="0">
                <a:solidFill>
                  <a:srgbClr val="0000FF"/>
                </a:solidFill>
              </a:rPr>
              <a:t>「</a:t>
            </a:r>
            <a:r>
              <a:rPr lang="en-US" altLang="zh-TW" smtClean="0">
                <a:solidFill>
                  <a:srgbClr val="0000FF"/>
                </a:solidFill>
              </a:rPr>
              <a:t>IQ</a:t>
            </a:r>
            <a:r>
              <a:rPr lang="zh-TW" altLang="en-US" smtClean="0">
                <a:solidFill>
                  <a:srgbClr val="0000FF"/>
                </a:solidFill>
              </a:rPr>
              <a:t>元素」</a:t>
            </a:r>
            <a:r>
              <a:rPr lang="en-US" altLang="zh-TW" smtClean="0"/>
              <a:t>─  </a:t>
            </a:r>
            <a:r>
              <a:rPr lang="zh-TW" altLang="en-US" smtClean="0"/>
              <a:t>獵人射小鳥</a:t>
            </a:r>
          </a:p>
        </p:txBody>
      </p:sp>
    </p:spTree>
    <p:extLst>
      <p:ext uri="{BB962C8B-B14F-4D97-AF65-F5344CB8AC3E}">
        <p14:creationId xmlns:p14="http://schemas.microsoft.com/office/powerpoint/2010/main" val="3086559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zh-TW" altLang="en-US" dirty="0" smtClean="0">
                <a:latin typeface="Times New Roman" panose="02020603050405020304" pitchFamily="18" charset="0"/>
                <a:cs typeface="Times New Roman" panose="02020603050405020304" pitchFamily="18" charset="0"/>
              </a:rPr>
              <a:t>如何實行</a:t>
            </a:r>
            <a:r>
              <a:rPr lang="zh-TW" altLang="en-US" dirty="0">
                <a:latin typeface="Times New Roman" panose="02020603050405020304" pitchFamily="18" charset="0"/>
                <a:cs typeface="Times New Roman" panose="02020603050405020304" pitchFamily="18" charset="0"/>
              </a:rPr>
              <a:t>課室管理？</a:t>
            </a:r>
          </a:p>
        </p:txBody>
      </p:sp>
      <p:sp>
        <p:nvSpPr>
          <p:cNvPr id="22531" name="Rectangle 3"/>
          <p:cNvSpPr>
            <a:spLocks noGrp="1" noChangeArrowheads="1"/>
          </p:cNvSpPr>
          <p:nvPr>
            <p:ph type="body" idx="1"/>
          </p:nvPr>
        </p:nvSpPr>
        <p:spPr>
          <a:xfrm>
            <a:off x="251520" y="1196752"/>
            <a:ext cx="8748588" cy="5760640"/>
          </a:xfrm>
        </p:spPr>
        <p:txBody>
          <a:bodyPr/>
          <a:lstStyle/>
          <a:p>
            <a:pPr marL="0" indent="0">
              <a:lnSpc>
                <a:spcPct val="150000"/>
              </a:lnSpc>
              <a:buNone/>
            </a:pPr>
            <a:r>
              <a:rPr lang="en-US" altLang="zh-HK" dirty="0" smtClean="0"/>
              <a:t>Charles </a:t>
            </a:r>
            <a:r>
              <a:rPr lang="en-US" altLang="zh-HK" dirty="0"/>
              <a:t>(1985)</a:t>
            </a:r>
            <a:r>
              <a:rPr lang="zh-TW" altLang="zh-HK" dirty="0"/>
              <a:t>曾提出有效課室管理</a:t>
            </a:r>
            <a:r>
              <a:rPr lang="zh-TW" altLang="zh-HK" dirty="0" smtClean="0"/>
              <a:t>的</a:t>
            </a:r>
            <a:r>
              <a:rPr lang="en-US" altLang="zh-TW" dirty="0" smtClean="0"/>
              <a:t>4</a:t>
            </a:r>
            <a:r>
              <a:rPr lang="zh-TW" altLang="en-US" dirty="0" smtClean="0"/>
              <a:t>大策略</a:t>
            </a:r>
            <a:r>
              <a:rPr lang="en-US" altLang="zh-TW" dirty="0" smtClean="0"/>
              <a:t>, 16</a:t>
            </a:r>
            <a:r>
              <a:rPr lang="zh-TW" altLang="en-US" dirty="0" smtClean="0"/>
              <a:t>個</a:t>
            </a:r>
            <a:r>
              <a:rPr lang="zh-TW" altLang="zh-HK" dirty="0" smtClean="0"/>
              <a:t>原則</a:t>
            </a:r>
            <a:r>
              <a:rPr lang="en-US" altLang="zh-TW" dirty="0" smtClean="0"/>
              <a:t>(</a:t>
            </a:r>
            <a:r>
              <a:rPr lang="zh-TW" altLang="en-US" dirty="0" smtClean="0"/>
              <a:t>以下輔加了講者的觀點和經驗</a:t>
            </a:r>
            <a:r>
              <a:rPr lang="en-US" altLang="zh-TW" dirty="0" smtClean="0"/>
              <a:t>)</a:t>
            </a:r>
            <a:r>
              <a:rPr lang="zh-TW" altLang="zh-HK" dirty="0" smtClean="0"/>
              <a:t>：</a:t>
            </a:r>
          </a:p>
          <a:p>
            <a:pPr>
              <a:lnSpc>
                <a:spcPct val="150000"/>
              </a:lnSpc>
            </a:pPr>
            <a:r>
              <a:rPr lang="zh-TW" altLang="zh-HK" dirty="0" smtClean="0">
                <a:solidFill>
                  <a:srgbClr val="FF0066"/>
                </a:solidFill>
              </a:rPr>
              <a:t>「</a:t>
            </a:r>
            <a:r>
              <a:rPr lang="zh-TW" altLang="zh-HK" dirty="0">
                <a:solidFill>
                  <a:srgbClr val="FF0066"/>
                </a:solidFill>
              </a:rPr>
              <a:t>規則 </a:t>
            </a:r>
            <a:r>
              <a:rPr lang="en-US" altLang="zh-HK" dirty="0">
                <a:solidFill>
                  <a:srgbClr val="FF0066"/>
                </a:solidFill>
              </a:rPr>
              <a:t>─ </a:t>
            </a:r>
            <a:r>
              <a:rPr lang="zh-TW" altLang="zh-HK" dirty="0">
                <a:solidFill>
                  <a:srgbClr val="FF0066"/>
                </a:solidFill>
              </a:rPr>
              <a:t>協議」</a:t>
            </a:r>
            <a:r>
              <a:rPr lang="zh-TW" altLang="zh-HK" dirty="0" smtClean="0">
                <a:solidFill>
                  <a:srgbClr val="FF0066"/>
                </a:solidFill>
              </a:rPr>
              <a:t>策略</a:t>
            </a:r>
            <a:endParaRPr lang="en-US" altLang="zh-TW" dirty="0" smtClean="0">
              <a:solidFill>
                <a:srgbClr val="FF0066"/>
              </a:solidFill>
            </a:endParaRPr>
          </a:p>
          <a:p>
            <a:pPr>
              <a:lnSpc>
                <a:spcPct val="150000"/>
              </a:lnSpc>
            </a:pPr>
            <a:r>
              <a:rPr lang="zh-TW" altLang="en-US" dirty="0" smtClean="0">
                <a:solidFill>
                  <a:srgbClr val="FF0066"/>
                </a:solidFill>
              </a:rPr>
              <a:t>「</a:t>
            </a:r>
            <a:r>
              <a:rPr lang="zh-TW" altLang="en-US" dirty="0">
                <a:solidFill>
                  <a:srgbClr val="FF0066"/>
                </a:solidFill>
              </a:rPr>
              <a:t>獎懲 ─ 面質」策略</a:t>
            </a:r>
          </a:p>
          <a:p>
            <a:pPr>
              <a:lnSpc>
                <a:spcPct val="150000"/>
              </a:lnSpc>
            </a:pPr>
            <a:r>
              <a:rPr lang="zh-TW" altLang="en-US" dirty="0">
                <a:solidFill>
                  <a:srgbClr val="FF0066"/>
                </a:solidFill>
              </a:rPr>
              <a:t>「關係 ─ 聆聽」策略</a:t>
            </a:r>
          </a:p>
          <a:p>
            <a:pPr>
              <a:lnSpc>
                <a:spcPct val="150000"/>
              </a:lnSpc>
            </a:pPr>
            <a:r>
              <a:rPr lang="zh-TW" altLang="en-US" dirty="0">
                <a:solidFill>
                  <a:srgbClr val="FF0066"/>
                </a:solidFill>
              </a:rPr>
              <a:t>「提高學習動機與效能」策略</a:t>
            </a:r>
          </a:p>
          <a:p>
            <a:pPr>
              <a:lnSpc>
                <a:spcPct val="150000"/>
              </a:lnSpc>
            </a:pPr>
            <a:endParaRPr lang="en-US" altLang="zh-TW" dirty="0" smtClean="0"/>
          </a:p>
          <a:p>
            <a:pPr>
              <a:lnSpc>
                <a:spcPct val="150000"/>
              </a:lnSpc>
            </a:pPr>
            <a:endParaRPr lang="zh-TW" altLang="zh-HK"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8</a:t>
            </a:fld>
            <a:endParaRPr lang="en-US" altLang="zh-TW" dirty="0"/>
          </a:p>
        </p:txBody>
      </p:sp>
    </p:spTree>
    <p:extLst>
      <p:ext uri="{BB962C8B-B14F-4D97-AF65-F5344CB8AC3E}">
        <p14:creationId xmlns:p14="http://schemas.microsoft.com/office/powerpoint/2010/main" val="1698749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4082" name="1-2 獵人射小鳥(IQ).wmv">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76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070" fill="hold"/>
                                        <p:tgtEl>
                                          <p:spTgt spid="33740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374082"/>
                </p:tgtEl>
              </p:cMediaNode>
            </p:video>
            <p:seq concurrent="1" nextAc="seek">
              <p:cTn id="8" restart="whenNotActive" fill="hold" evtFilter="cancelBubble" nodeType="interactiveSeq">
                <p:stCondLst>
                  <p:cond evt="onClick" delay="0">
                    <p:tgtEl>
                      <p:spTgt spid="337408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374082"/>
                                        </p:tgtEl>
                                      </p:cBhvr>
                                    </p:cmd>
                                  </p:childTnLst>
                                </p:cTn>
                              </p:par>
                            </p:childTnLst>
                          </p:cTn>
                        </p:par>
                      </p:childTnLst>
                    </p:cTn>
                  </p:par>
                </p:childTnLst>
              </p:cTn>
              <p:nextCondLst>
                <p:cond evt="onClick" delay="0">
                  <p:tgtEl>
                    <p:spTgt spid="337408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5106" name="Rectangle 2"/>
          <p:cNvSpPr>
            <a:spLocks noGrp="1" noChangeArrowheads="1"/>
          </p:cNvSpPr>
          <p:nvPr>
            <p:ph type="title"/>
          </p:nvPr>
        </p:nvSpPr>
        <p:spPr/>
        <p:txBody>
          <a:bodyPr/>
          <a:lstStyle/>
          <a:p>
            <a:r>
              <a:rPr lang="zh-TW" altLang="en-US" sz="4000" smtClean="0">
                <a:solidFill>
                  <a:srgbClr val="0000FF"/>
                </a:solidFill>
              </a:rPr>
              <a:t>「</a:t>
            </a:r>
            <a:r>
              <a:rPr lang="en-US" altLang="zh-TW" sz="4000" smtClean="0">
                <a:solidFill>
                  <a:srgbClr val="0000FF"/>
                </a:solidFill>
              </a:rPr>
              <a:t>IQ</a:t>
            </a:r>
            <a:r>
              <a:rPr lang="zh-TW" altLang="en-US" sz="4000" smtClean="0">
                <a:solidFill>
                  <a:srgbClr val="0000FF"/>
                </a:solidFill>
              </a:rPr>
              <a:t>元素」</a:t>
            </a:r>
            <a:r>
              <a:rPr lang="en-US" altLang="zh-TW" sz="4000" smtClean="0"/>
              <a:t>─ </a:t>
            </a:r>
            <a:r>
              <a:rPr lang="en-US" altLang="en-US" sz="4000" smtClean="0"/>
              <a:t>高高樹上掛水罐</a:t>
            </a:r>
            <a:r>
              <a:rPr lang="en-US" altLang="zh-TW" sz="4000" smtClean="0"/>
              <a:t> </a:t>
            </a:r>
            <a:r>
              <a:rPr lang="en-US" altLang="en-US" sz="4000" smtClean="0"/>
              <a:t>(謎語)</a:t>
            </a:r>
            <a:endParaRPr lang="zh-TW" altLang="en-US" sz="4000" smtClean="0"/>
          </a:p>
        </p:txBody>
      </p:sp>
      <p:pic>
        <p:nvPicPr>
          <p:cNvPr id="3375107" name="Picture 3"/>
          <p:cNvPicPr>
            <a:picLocks noChangeAspect="1" noChangeArrowheads="1"/>
          </p:cNvPicPr>
          <p:nvPr/>
        </p:nvPicPr>
        <p:blipFill>
          <a:blip r:embed="rId2">
            <a:extLst>
              <a:ext uri="{28A0092B-C50C-407E-A947-70E740481C1C}">
                <a14:useLocalDpi xmlns:a14="http://schemas.microsoft.com/office/drawing/2010/main" val="0"/>
              </a:ext>
            </a:extLst>
          </a:blip>
          <a:srcRect l="13110" t="4793" r="12930" b="7213"/>
          <a:stretch>
            <a:fillRect/>
          </a:stretch>
        </p:blipFill>
        <p:spPr bwMode="auto">
          <a:xfrm>
            <a:off x="107950" y="836613"/>
            <a:ext cx="8893175" cy="595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585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6130" name="8-1 高高樹上掛水罐(謎語).wmv">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37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018" fill="hold"/>
                                        <p:tgtEl>
                                          <p:spTgt spid="33761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376130"/>
                </p:tgtEl>
              </p:cMediaNode>
            </p:video>
            <p:seq concurrent="1" nextAc="seek">
              <p:cTn id="8" restart="whenNotActive" fill="hold" evtFilter="cancelBubble" nodeType="interactiveSeq">
                <p:stCondLst>
                  <p:cond evt="onClick" delay="0">
                    <p:tgtEl>
                      <p:spTgt spid="33761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376130"/>
                                        </p:tgtEl>
                                      </p:cBhvr>
                                    </p:cmd>
                                  </p:childTnLst>
                                </p:cTn>
                              </p:par>
                            </p:childTnLst>
                          </p:cTn>
                        </p:par>
                      </p:childTnLst>
                    </p:cTn>
                  </p:par>
                </p:childTnLst>
              </p:cTn>
              <p:nextCondLst>
                <p:cond evt="onClick" delay="0">
                  <p:tgtEl>
                    <p:spTgt spid="3376130"/>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946" name="Rectangle 2"/>
          <p:cNvSpPr>
            <a:spLocks noGrp="1" noChangeArrowheads="1"/>
          </p:cNvSpPr>
          <p:nvPr>
            <p:ph type="title"/>
          </p:nvPr>
        </p:nvSpPr>
        <p:spPr>
          <a:xfrm>
            <a:off x="755650" y="188913"/>
            <a:ext cx="8353425" cy="576262"/>
          </a:xfrm>
        </p:spPr>
        <p:txBody>
          <a:bodyPr/>
          <a:lstStyle/>
          <a:p>
            <a:r>
              <a:rPr lang="zh-TW" altLang="en-US" sz="6000" smtClean="0"/>
              <a:t>走動遊戲</a:t>
            </a:r>
          </a:p>
        </p:txBody>
      </p:sp>
      <p:sp>
        <p:nvSpPr>
          <p:cNvPr id="3410947" name="Rectangle 3"/>
          <p:cNvSpPr>
            <a:spLocks noGrp="1" noChangeArrowheads="1"/>
          </p:cNvSpPr>
          <p:nvPr>
            <p:ph type="body" idx="1"/>
          </p:nvPr>
        </p:nvSpPr>
        <p:spPr>
          <a:xfrm>
            <a:off x="2700338" y="981075"/>
            <a:ext cx="4668837" cy="5876925"/>
          </a:xfrm>
        </p:spPr>
        <p:txBody>
          <a:bodyPr/>
          <a:lstStyle/>
          <a:p>
            <a:pPr>
              <a:lnSpc>
                <a:spcPct val="140000"/>
              </a:lnSpc>
            </a:pPr>
            <a:r>
              <a:rPr lang="zh-TW" altLang="en-US" sz="5400" smtClean="0"/>
              <a:t>猜拳跟我走</a:t>
            </a:r>
          </a:p>
          <a:p>
            <a:pPr>
              <a:lnSpc>
                <a:spcPct val="140000"/>
              </a:lnSpc>
            </a:pPr>
            <a:r>
              <a:rPr lang="zh-TW" altLang="en-US" sz="5400" smtClean="0">
                <a:solidFill>
                  <a:srgbClr val="FF0066"/>
                </a:solidFill>
              </a:rPr>
              <a:t>馬騮搶櫈</a:t>
            </a:r>
          </a:p>
          <a:p>
            <a:pPr>
              <a:lnSpc>
                <a:spcPct val="140000"/>
              </a:lnSpc>
            </a:pPr>
            <a:r>
              <a:rPr lang="zh-TW" altLang="en-US" sz="5400" smtClean="0">
                <a:solidFill>
                  <a:srgbClr val="006600"/>
                </a:solidFill>
              </a:rPr>
              <a:t>警察走私</a:t>
            </a:r>
          </a:p>
          <a:p>
            <a:pPr>
              <a:lnSpc>
                <a:spcPct val="140000"/>
              </a:lnSpc>
            </a:pPr>
            <a:r>
              <a:rPr lang="zh-TW" altLang="en-US" sz="5400" smtClean="0">
                <a:solidFill>
                  <a:schemeClr val="tx1"/>
                </a:solidFill>
              </a:rPr>
              <a:t>監獄風雲</a:t>
            </a:r>
          </a:p>
        </p:txBody>
      </p:sp>
      <p:pic>
        <p:nvPicPr>
          <p:cNvPr id="3410948" name="Picture 4" descr="下載 (1)"/>
          <p:cNvPicPr>
            <a:picLocks noChangeAspect="1" noChangeArrowheads="1"/>
          </p:cNvPicPr>
          <p:nvPr/>
        </p:nvPicPr>
        <p:blipFill>
          <a:blip r:embed="rId2">
            <a:extLst>
              <a:ext uri="{28A0092B-C50C-407E-A947-70E740481C1C}">
                <a14:useLocalDpi xmlns:a14="http://schemas.microsoft.com/office/drawing/2010/main" val="0"/>
              </a:ext>
            </a:extLst>
          </a:blip>
          <a:srcRect l="10167" t="7732" r="11003"/>
          <a:stretch>
            <a:fillRect/>
          </a:stretch>
        </p:blipFill>
        <p:spPr bwMode="auto">
          <a:xfrm>
            <a:off x="0" y="4868863"/>
            <a:ext cx="2268538" cy="1989137"/>
          </a:xfrm>
          <a:prstGeom prst="rect">
            <a:avLst/>
          </a:prstGeom>
          <a:noFill/>
          <a:extLst>
            <a:ext uri="{909E8E84-426E-40DD-AFC4-6F175D3DCCD1}">
              <a14:hiddenFill xmlns:a14="http://schemas.microsoft.com/office/drawing/2010/main">
                <a:solidFill>
                  <a:srgbClr val="FFFFFF"/>
                </a:solidFill>
              </a14:hiddenFill>
            </a:ext>
          </a:extLst>
        </p:spPr>
      </p:pic>
      <p:pic>
        <p:nvPicPr>
          <p:cNvPr id="3410949" name="Picture 5" descr="下載 (2)"/>
          <p:cNvPicPr>
            <a:picLocks noChangeAspect="1" noChangeArrowheads="1"/>
          </p:cNvPicPr>
          <p:nvPr/>
        </p:nvPicPr>
        <p:blipFill>
          <a:blip r:embed="rId3">
            <a:extLst>
              <a:ext uri="{28A0092B-C50C-407E-A947-70E740481C1C}">
                <a14:useLocalDpi xmlns:a14="http://schemas.microsoft.com/office/drawing/2010/main" val="0"/>
              </a:ext>
            </a:extLst>
          </a:blip>
          <a:srcRect l="5350"/>
          <a:stretch>
            <a:fillRect/>
          </a:stretch>
        </p:blipFill>
        <p:spPr bwMode="auto">
          <a:xfrm>
            <a:off x="6588125" y="4878388"/>
            <a:ext cx="2555875" cy="1979612"/>
          </a:xfrm>
          <a:prstGeom prst="rect">
            <a:avLst/>
          </a:prstGeom>
          <a:noFill/>
          <a:extLst>
            <a:ext uri="{909E8E84-426E-40DD-AFC4-6F175D3DCCD1}">
              <a14:hiddenFill xmlns:a14="http://schemas.microsoft.com/office/drawing/2010/main">
                <a:solidFill>
                  <a:srgbClr val="FFFFFF"/>
                </a:solidFill>
              </a14:hiddenFill>
            </a:ext>
          </a:extLst>
        </p:spPr>
      </p:pic>
      <p:pic>
        <p:nvPicPr>
          <p:cNvPr id="3410950" name="Picture 6" descr="musicchair"/>
          <p:cNvPicPr>
            <a:picLocks noChangeAspect="1" noChangeArrowheads="1"/>
          </p:cNvPicPr>
          <p:nvPr/>
        </p:nvPicPr>
        <p:blipFill>
          <a:blip r:embed="rId4">
            <a:extLst>
              <a:ext uri="{28A0092B-C50C-407E-A947-70E740481C1C}">
                <a14:useLocalDpi xmlns:a14="http://schemas.microsoft.com/office/drawing/2010/main" val="0"/>
              </a:ext>
            </a:extLst>
          </a:blip>
          <a:srcRect l="63512" t="15997" r="6267" b="42461"/>
          <a:stretch>
            <a:fillRect/>
          </a:stretch>
        </p:blipFill>
        <p:spPr bwMode="auto">
          <a:xfrm rot="-774445">
            <a:off x="252413" y="1341438"/>
            <a:ext cx="2159000" cy="1871662"/>
          </a:xfrm>
          <a:prstGeom prst="rect">
            <a:avLst/>
          </a:prstGeom>
          <a:noFill/>
          <a:extLst>
            <a:ext uri="{909E8E84-426E-40DD-AFC4-6F175D3DCCD1}">
              <a14:hiddenFill xmlns:a14="http://schemas.microsoft.com/office/drawing/2010/main">
                <a:solidFill>
                  <a:srgbClr val="FFFFFF"/>
                </a:solidFill>
              </a14:hiddenFill>
            </a:ext>
          </a:extLst>
        </p:spPr>
      </p:pic>
      <p:pic>
        <p:nvPicPr>
          <p:cNvPr id="3410951" name="Picture 7" descr="musicchair"/>
          <p:cNvPicPr>
            <a:picLocks noChangeAspect="1" noChangeArrowheads="1"/>
          </p:cNvPicPr>
          <p:nvPr/>
        </p:nvPicPr>
        <p:blipFill>
          <a:blip r:embed="rId5">
            <a:extLst>
              <a:ext uri="{28A0092B-C50C-407E-A947-70E740481C1C}">
                <a14:useLocalDpi xmlns:a14="http://schemas.microsoft.com/office/drawing/2010/main" val="0"/>
              </a:ext>
            </a:extLst>
          </a:blip>
          <a:srcRect l="37144" t="15997" r="32004" b="28107"/>
          <a:stretch>
            <a:fillRect/>
          </a:stretch>
        </p:blipFill>
        <p:spPr bwMode="auto">
          <a:xfrm>
            <a:off x="7272338" y="1196975"/>
            <a:ext cx="1763712" cy="201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2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r>
              <a:rPr lang="zh-TW" altLang="en-US" dirty="0"/>
              <a:t>一些具體的提高學習氣氛技巧</a:t>
            </a:r>
          </a:p>
        </p:txBody>
      </p:sp>
      <p:sp>
        <p:nvSpPr>
          <p:cNvPr id="615427" name="Rectangle 3"/>
          <p:cNvSpPr>
            <a:spLocks noGrp="1" noChangeArrowheads="1"/>
          </p:cNvSpPr>
          <p:nvPr>
            <p:ph type="body" idx="1"/>
          </p:nvPr>
        </p:nvSpPr>
        <p:spPr>
          <a:xfrm>
            <a:off x="174625" y="1230313"/>
            <a:ext cx="8780463" cy="5627687"/>
          </a:xfrm>
        </p:spPr>
        <p:txBody>
          <a:bodyPr/>
          <a:lstStyle/>
          <a:p>
            <a:pPr marL="609600" indent="-609600">
              <a:lnSpc>
                <a:spcPct val="130000"/>
              </a:lnSpc>
              <a:buFont typeface="Wingdings" pitchFamily="2" charset="2"/>
              <a:buAutoNum type="arabicPeriod"/>
            </a:pPr>
            <a:r>
              <a:rPr lang="zh-TW" altLang="en-US" dirty="0"/>
              <a:t>分組讓學生走出黑板寫答案、默生字</a:t>
            </a:r>
          </a:p>
          <a:p>
            <a:pPr marL="609600" indent="-609600">
              <a:lnSpc>
                <a:spcPct val="130000"/>
              </a:lnSpc>
              <a:buFont typeface="Wingdings" pitchFamily="2" charset="2"/>
              <a:buAutoNum type="arabicPeriod"/>
            </a:pPr>
            <a:r>
              <a:rPr lang="zh-TW" altLang="en-US" dirty="0"/>
              <a:t>分組讓學生走出來面向同學比賽</a:t>
            </a:r>
            <a:r>
              <a:rPr lang="en-US" altLang="zh-TW" dirty="0"/>
              <a:t>(</a:t>
            </a:r>
            <a:r>
              <a:rPr lang="zh-TW" altLang="en-US" dirty="0"/>
              <a:t>做反應動作、背書、考記憶</a:t>
            </a:r>
            <a:r>
              <a:rPr lang="en-US" altLang="zh-TW" dirty="0"/>
              <a:t>) </a:t>
            </a:r>
          </a:p>
          <a:p>
            <a:pPr marL="609600" indent="-609600">
              <a:lnSpc>
                <a:spcPct val="130000"/>
              </a:lnSpc>
              <a:buFont typeface="Wingdings" pitchFamily="2" charset="2"/>
              <a:buAutoNum type="arabicPeriod"/>
            </a:pPr>
            <a:r>
              <a:rPr lang="zh-TW" altLang="en-US" dirty="0">
                <a:solidFill>
                  <a:srgbClr val="FF0066"/>
                </a:solidFill>
              </a:rPr>
              <a:t>播歌 </a:t>
            </a:r>
            <a:r>
              <a:rPr lang="en-US" altLang="zh-TW" dirty="0">
                <a:solidFill>
                  <a:srgbClr val="FF0066"/>
                </a:solidFill>
              </a:rPr>
              <a:t>(</a:t>
            </a:r>
            <a:r>
              <a:rPr lang="zh-TW" altLang="en-US" dirty="0">
                <a:solidFill>
                  <a:srgbClr val="FF0066"/>
                </a:solidFill>
              </a:rPr>
              <a:t>一起唱、數動物、詞語</a:t>
            </a:r>
            <a:r>
              <a:rPr lang="en-US" altLang="zh-TW" dirty="0">
                <a:solidFill>
                  <a:srgbClr val="FF0066"/>
                </a:solidFill>
              </a:rPr>
              <a:t>...)</a:t>
            </a:r>
          </a:p>
          <a:p>
            <a:pPr marL="609600" indent="-609600">
              <a:lnSpc>
                <a:spcPct val="130000"/>
              </a:lnSpc>
              <a:buFont typeface="Wingdings" pitchFamily="2" charset="2"/>
              <a:buAutoNum type="arabicPeriod"/>
            </a:pPr>
            <a:r>
              <a:rPr lang="zh-TW" altLang="en-US" dirty="0">
                <a:solidFill>
                  <a:srgbClr val="FF0066"/>
                </a:solidFill>
              </a:rPr>
              <a:t>播短片、電影</a:t>
            </a:r>
            <a:r>
              <a:rPr lang="en-US" altLang="zh-TW" dirty="0">
                <a:solidFill>
                  <a:srgbClr val="FF0066"/>
                </a:solidFill>
              </a:rPr>
              <a:t>(</a:t>
            </a:r>
            <a:r>
              <a:rPr lang="zh-TW" altLang="en-US" dirty="0">
                <a:solidFill>
                  <a:srgbClr val="FF0066"/>
                </a:solidFill>
              </a:rPr>
              <a:t>趣味性高、富教育意義，如看差利</a:t>
            </a:r>
            <a:r>
              <a:rPr lang="en-US" altLang="zh-TW" dirty="0">
                <a:solidFill>
                  <a:srgbClr val="FF0066"/>
                </a:solidFill>
              </a:rPr>
              <a:t>, </a:t>
            </a:r>
            <a:r>
              <a:rPr lang="zh-TW" altLang="en-US" dirty="0">
                <a:solidFill>
                  <a:srgbClr val="FF0066"/>
                </a:solidFill>
              </a:rPr>
              <a:t>學簡單英文生字</a:t>
            </a:r>
            <a:r>
              <a:rPr lang="en-US" altLang="zh-TW" dirty="0">
                <a:solidFill>
                  <a:srgbClr val="FF0066"/>
                </a:solidFill>
              </a:rPr>
              <a:t>)</a:t>
            </a:r>
          </a:p>
          <a:p>
            <a:pPr marL="609600" indent="-609600">
              <a:lnSpc>
                <a:spcPct val="130000"/>
              </a:lnSpc>
              <a:buFont typeface="Wingdings" pitchFamily="2" charset="2"/>
              <a:buAutoNum type="arabicPeriod"/>
            </a:pPr>
            <a:r>
              <a:rPr lang="zh-TW" altLang="en-US" dirty="0">
                <a:solidFill>
                  <a:srgbClr val="FF0066"/>
                </a:solidFill>
              </a:rPr>
              <a:t>玩遊戲 </a:t>
            </a:r>
            <a:r>
              <a:rPr lang="en-US" altLang="zh-TW" dirty="0">
                <a:solidFill>
                  <a:srgbClr val="FF0066"/>
                </a:solidFill>
              </a:rPr>
              <a:t>(</a:t>
            </a:r>
            <a:r>
              <a:rPr lang="zh-TW" altLang="en-US" dirty="0">
                <a:solidFill>
                  <a:srgbClr val="FF0066"/>
                </a:solidFill>
              </a:rPr>
              <a:t>最好有走動和互動元素</a:t>
            </a:r>
            <a:r>
              <a:rPr lang="en-US" altLang="zh-TW" dirty="0">
                <a:solidFill>
                  <a:srgbClr val="FF0066"/>
                </a:solidFill>
              </a:rPr>
              <a:t>) </a:t>
            </a:r>
            <a:r>
              <a:rPr lang="zh-TW" altLang="en-US" dirty="0" smtClean="0">
                <a:solidFill>
                  <a:srgbClr val="FF0066"/>
                </a:solidFill>
              </a:rPr>
              <a:t>，如烏鴉烏龜、人槍虎、員警走私</a:t>
            </a:r>
            <a:r>
              <a:rPr lang="en-US" altLang="zh-TW" dirty="0" smtClean="0">
                <a:solidFill>
                  <a:srgbClr val="FF0066"/>
                </a:solidFill>
              </a:rPr>
              <a:t>)</a:t>
            </a:r>
            <a:endParaRPr lang="en-US" altLang="zh-TW" dirty="0">
              <a:solidFill>
                <a:srgbClr val="FF0066"/>
              </a:solidFill>
            </a:endParaRP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84</a:t>
            </a:fld>
            <a:endParaRPr lang="en-US" altLang="zh-TW" dirty="0"/>
          </a:p>
        </p:txBody>
      </p:sp>
    </p:spTree>
    <p:extLst>
      <p:ext uri="{BB962C8B-B14F-4D97-AF65-F5344CB8AC3E}">
        <p14:creationId xmlns:p14="http://schemas.microsoft.com/office/powerpoint/2010/main" val="4015169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5170" name="投影片編號版面配置區 3"/>
          <p:cNvSpPr txBox="1">
            <a:spLocks noGrp="1"/>
          </p:cNvSpPr>
          <p:nvPr/>
        </p:nvSpPr>
        <p:spPr bwMode="auto">
          <a:xfrm>
            <a:off x="7046913" y="65532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defRPr kumimoji="1">
                <a:solidFill>
                  <a:schemeClr val="tx1"/>
                </a:solidFill>
                <a:latin typeface="Arial" pitchFamily="34" charset="0"/>
                <a:ea typeface="新細明體" pitchFamily="18" charset="-120"/>
              </a:defRPr>
            </a:lvl1pPr>
            <a:lvl2pPr marL="742950" indent="-285750" algn="l" eaLnBrk="0" hangingPunct="0">
              <a:defRPr kumimoji="1">
                <a:solidFill>
                  <a:schemeClr val="tx1"/>
                </a:solidFill>
                <a:latin typeface="Arial" pitchFamily="34" charset="0"/>
                <a:ea typeface="新細明體" pitchFamily="18" charset="-120"/>
              </a:defRPr>
            </a:lvl2pPr>
            <a:lvl3pPr marL="1143000" indent="-228600" algn="l" eaLnBrk="0" hangingPunct="0">
              <a:defRPr kumimoji="1">
                <a:solidFill>
                  <a:schemeClr val="tx1"/>
                </a:solidFill>
                <a:latin typeface="Arial" pitchFamily="34" charset="0"/>
                <a:ea typeface="新細明體" pitchFamily="18" charset="-120"/>
              </a:defRPr>
            </a:lvl3pPr>
            <a:lvl4pPr marL="1600200" indent="-228600" algn="l" eaLnBrk="0" hangingPunct="0">
              <a:defRPr kumimoji="1">
                <a:solidFill>
                  <a:schemeClr val="tx1"/>
                </a:solidFill>
                <a:latin typeface="Arial" pitchFamily="34" charset="0"/>
                <a:ea typeface="新細明體" pitchFamily="18" charset="-120"/>
              </a:defRPr>
            </a:lvl4pPr>
            <a:lvl5pPr marL="2057400" indent="-228600" algn="l"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532AA1A5-0B16-4014-A2F5-3B18327846D8}" type="slidenum">
              <a:rPr lang="zh-TW" altLang="en-US" sz="1400">
                <a:solidFill>
                  <a:srgbClr val="000000"/>
                </a:solidFill>
                <a:latin typeface="Times New Roman" pitchFamily="18" charset="0"/>
              </a:rPr>
              <a:pPr algn="r" eaLnBrk="1" hangingPunct="1"/>
              <a:t>85</a:t>
            </a:fld>
            <a:endParaRPr lang="en-US" altLang="zh-TW" sz="1400">
              <a:solidFill>
                <a:srgbClr val="000000"/>
              </a:solidFill>
              <a:latin typeface="Times New Roman" pitchFamily="18" charset="0"/>
            </a:endParaRPr>
          </a:p>
        </p:txBody>
      </p:sp>
      <p:pic>
        <p:nvPicPr>
          <p:cNvPr id="3335171" name="Picture 3" descr="rela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579688"/>
            <a:ext cx="367188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5172" name="Picture 4" descr="Short%20Breaks%20copy"/>
          <p:cNvPicPr>
            <a:picLocks noChangeAspect="1" noChangeArrowheads="1"/>
          </p:cNvPicPr>
          <p:nvPr/>
        </p:nvPicPr>
        <p:blipFill>
          <a:blip r:embed="rId3" cstate="print">
            <a:extLst>
              <a:ext uri="{28A0092B-C50C-407E-A947-70E740481C1C}">
                <a14:useLocalDpi xmlns:a14="http://schemas.microsoft.com/office/drawing/2010/main" val="0"/>
              </a:ext>
            </a:extLst>
          </a:blip>
          <a:srcRect t="5556" b="6885"/>
          <a:stretch>
            <a:fillRect/>
          </a:stretch>
        </p:blipFill>
        <p:spPr bwMode="auto">
          <a:xfrm>
            <a:off x="1619250" y="765175"/>
            <a:ext cx="5876925" cy="115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0" name="Rectangle 4"/>
          <p:cNvSpPr>
            <a:spLocks noGrp="1" noChangeArrowheads="1"/>
          </p:cNvSpPr>
          <p:nvPr>
            <p:ph type="ctrTitle"/>
          </p:nvPr>
        </p:nvSpPr>
        <p:spPr>
          <a:xfrm>
            <a:off x="755576" y="16024"/>
            <a:ext cx="7772400" cy="820688"/>
          </a:xfrm>
        </p:spPr>
        <p:txBody>
          <a:bodyPr/>
          <a:lstStyle/>
          <a:p>
            <a:pPr algn="ctr"/>
            <a:r>
              <a:rPr lang="zh-TW" altLang="en-US" dirty="0"/>
              <a:t>處理秩序</a:t>
            </a:r>
          </a:p>
        </p:txBody>
      </p:sp>
      <p:pic>
        <p:nvPicPr>
          <p:cNvPr id="3076" name="Picture 4" descr="課餘托管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3419"/>
            <a:ext cx="8520498" cy="5687949"/>
          </a:xfrm>
          <a:prstGeom prst="rect">
            <a:avLst/>
          </a:prstGeom>
          <a:noFill/>
          <a:extLst>
            <a:ext uri="{909E8E84-426E-40DD-AFC4-6F175D3DCCD1}">
              <a14:hiddenFill xmlns:a14="http://schemas.microsoft.com/office/drawing/2010/main">
                <a:solidFill>
                  <a:srgbClr val="FFFFFF"/>
                </a:solidFill>
              </a14:hiddenFill>
            </a:ext>
          </a:extLst>
        </p:spPr>
      </p:pic>
      <p:sp>
        <p:nvSpPr>
          <p:cNvPr id="2" name="頁尾版面配置區 1"/>
          <p:cNvSpPr>
            <a:spLocks noGrp="1"/>
          </p:cNvSpPr>
          <p:nvPr>
            <p:ph type="ftr" sz="quarter" idx="3"/>
          </p:nvPr>
        </p:nvSpPr>
        <p:spPr/>
        <p:txBody>
          <a:bodyPr/>
          <a:lstStyle/>
          <a:p>
            <a:endParaRPr lang="en-US" altLang="zh-TW"/>
          </a:p>
        </p:txBody>
      </p:sp>
      <p:sp>
        <p:nvSpPr>
          <p:cNvPr id="3" name="投影片編號版面配置區 2"/>
          <p:cNvSpPr>
            <a:spLocks noGrp="1"/>
          </p:cNvSpPr>
          <p:nvPr>
            <p:ph type="sldNum" sz="quarter" idx="4"/>
          </p:nvPr>
        </p:nvSpPr>
        <p:spPr/>
        <p:txBody>
          <a:bodyPr/>
          <a:lstStyle/>
          <a:p>
            <a:fld id="{E2D59471-A3D6-442A-B651-BE9C33184C04}" type="slidenum">
              <a:rPr lang="en-US" altLang="zh-TW" smtClean="0"/>
              <a:pPr/>
              <a:t>86</a:t>
            </a:fld>
            <a:endParaRPr lang="en-US" altLang="zh-TW" dirty="0"/>
          </a:p>
        </p:txBody>
      </p:sp>
    </p:spTree>
    <p:extLst>
      <p:ext uri="{BB962C8B-B14F-4D97-AF65-F5344CB8AC3E}">
        <p14:creationId xmlns:p14="http://schemas.microsoft.com/office/powerpoint/2010/main" val="96922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pPr marL="762000" indent="-762000"/>
            <a:r>
              <a:rPr lang="zh-TW" altLang="en-US" sz="4000" dirty="0"/>
              <a:t>當課室內不當行為出現時</a:t>
            </a:r>
            <a:r>
              <a:rPr lang="en-US" altLang="zh-TW" sz="4000" dirty="0">
                <a:latin typeface="標楷體"/>
              </a:rPr>
              <a:t>…</a:t>
            </a:r>
            <a:r>
              <a:rPr lang="en-US" altLang="zh-TW" sz="4000" dirty="0"/>
              <a:t/>
            </a:r>
            <a:br>
              <a:rPr lang="en-US" altLang="zh-TW" sz="4000" dirty="0"/>
            </a:br>
            <a:r>
              <a:rPr lang="en-US" altLang="zh-TW" sz="4000" dirty="0"/>
              <a:t>-  </a:t>
            </a:r>
            <a:r>
              <a:rPr lang="zh-TW" altLang="en-US" sz="4000" dirty="0" smtClean="0"/>
              <a:t>低調幹頂</a:t>
            </a:r>
            <a:endParaRPr lang="zh-TW" altLang="en-US" sz="4000" dirty="0"/>
          </a:p>
        </p:txBody>
      </p:sp>
      <p:sp>
        <p:nvSpPr>
          <p:cNvPr id="579587" name="Rectangle 3"/>
          <p:cNvSpPr>
            <a:spLocks noGrp="1" noChangeArrowheads="1"/>
          </p:cNvSpPr>
          <p:nvPr>
            <p:ph type="body" idx="1"/>
          </p:nvPr>
        </p:nvSpPr>
        <p:spPr>
          <a:xfrm>
            <a:off x="460375" y="1628801"/>
            <a:ext cx="8494713" cy="5229200"/>
          </a:xfrm>
        </p:spPr>
        <p:txBody>
          <a:bodyPr/>
          <a:lstStyle/>
          <a:p>
            <a:pPr marL="444500" indent="-444500">
              <a:spcAft>
                <a:spcPts val="600"/>
              </a:spcAft>
              <a:buSzPct val="80000"/>
              <a:buFont typeface="Wingdings" pitchFamily="2" charset="2"/>
              <a:buAutoNum type="arabicPeriod"/>
            </a:pPr>
            <a:r>
              <a:rPr lang="zh-TW" altLang="en-US" dirty="0">
                <a:solidFill>
                  <a:srgbClr val="FF0066"/>
                </a:solidFill>
              </a:rPr>
              <a:t>定睛看著學生</a:t>
            </a:r>
          </a:p>
          <a:p>
            <a:pPr marL="444500" indent="-444500">
              <a:spcAft>
                <a:spcPts val="600"/>
              </a:spcAft>
              <a:buSzPct val="80000"/>
              <a:buFont typeface="Wingdings" pitchFamily="2" charset="2"/>
              <a:buAutoNum type="arabicPeriod"/>
            </a:pPr>
            <a:r>
              <a:rPr lang="zh-TW" altLang="en-US" dirty="0" smtClean="0">
                <a:solidFill>
                  <a:schemeClr val="tx1">
                    <a:lumMod val="95000"/>
                    <a:lumOff val="5000"/>
                  </a:schemeClr>
                </a:solidFill>
              </a:rPr>
              <a:t>淩厲目光盯著學生</a:t>
            </a:r>
          </a:p>
          <a:p>
            <a:pPr marL="444500" indent="-444500">
              <a:spcAft>
                <a:spcPts val="600"/>
              </a:spcAft>
              <a:buSzPct val="80000"/>
              <a:buFont typeface="Wingdings" pitchFamily="2" charset="2"/>
              <a:buAutoNum type="arabicPeriod"/>
            </a:pPr>
            <a:r>
              <a:rPr lang="zh-TW" altLang="en-US" dirty="0" smtClean="0"/>
              <a:t>短暫</a:t>
            </a:r>
            <a:r>
              <a:rPr lang="zh-TW" altLang="en-US" dirty="0"/>
              <a:t>停頓說話</a:t>
            </a:r>
          </a:p>
          <a:p>
            <a:pPr marL="444500" indent="-444500">
              <a:spcAft>
                <a:spcPts val="600"/>
              </a:spcAft>
              <a:buSzPct val="80000"/>
              <a:buFont typeface="Wingdings" pitchFamily="2" charset="2"/>
              <a:buAutoNum type="arabicPeriod"/>
            </a:pPr>
            <a:r>
              <a:rPr lang="zh-TW" altLang="en-US" dirty="0"/>
              <a:t>走近學生身旁</a:t>
            </a:r>
          </a:p>
          <a:p>
            <a:pPr marL="444500" indent="-444500">
              <a:spcAft>
                <a:spcPts val="600"/>
              </a:spcAft>
              <a:buSzPct val="80000"/>
              <a:buFont typeface="Wingdings" pitchFamily="2" charset="2"/>
              <a:buAutoNum type="arabicPeriod"/>
            </a:pPr>
            <a:r>
              <a:rPr lang="zh-TW" altLang="en-US" dirty="0">
                <a:solidFill>
                  <a:srgbClr val="FF0066"/>
                </a:solidFill>
              </a:rPr>
              <a:t>邀請作答或示範</a:t>
            </a:r>
          </a:p>
          <a:p>
            <a:pPr marL="444500" indent="-444500">
              <a:spcAft>
                <a:spcPts val="600"/>
              </a:spcAft>
              <a:buSzPct val="80000"/>
              <a:buFont typeface="Wingdings" pitchFamily="2" charset="2"/>
              <a:buAutoNum type="arabicPeriod"/>
            </a:pPr>
            <a:r>
              <a:rPr lang="zh-TW" altLang="en-US" dirty="0"/>
              <a:t>稱讚守秩序的學生行為</a:t>
            </a:r>
          </a:p>
          <a:p>
            <a:pPr marL="444500" indent="-444500">
              <a:spcAft>
                <a:spcPts val="600"/>
              </a:spcAft>
              <a:buSzPct val="80000"/>
              <a:buFont typeface="Wingdings" pitchFamily="2" charset="2"/>
              <a:buAutoNum type="arabicPeriod"/>
            </a:pPr>
            <a:r>
              <a:rPr lang="zh-TW" altLang="en-US" dirty="0">
                <a:solidFill>
                  <a:srgbClr val="FF0066"/>
                </a:solidFill>
              </a:rPr>
              <a:t>當學生行為出現好轉時，報以點頭、微笑、輕拍肩膀以強化良好行為</a:t>
            </a:r>
          </a:p>
        </p:txBody>
      </p:sp>
      <p:sp>
        <p:nvSpPr>
          <p:cNvPr id="2" name="AutoShape 2" descr="課室管理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2129" b="3060"/>
          <a:stretch/>
        </p:blipFill>
        <p:spPr bwMode="auto">
          <a:xfrm>
            <a:off x="6012160" y="2276872"/>
            <a:ext cx="2705247" cy="238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0"/>
          </p:nvPr>
        </p:nvSpPr>
        <p:spPr/>
        <p:txBody>
          <a:bodyPr/>
          <a:lstStyle/>
          <a:p>
            <a:fld id="{E6180C1E-B94F-4199-8B21-381212751BDB}" type="slidenum">
              <a:rPr lang="en-US" altLang="zh-TW" smtClean="0"/>
              <a:pPr/>
              <a:t>87</a:t>
            </a:fld>
            <a:endParaRPr lang="en-US" altLang="zh-TW" dirty="0"/>
          </a:p>
        </p:txBody>
      </p:sp>
    </p:spTree>
    <p:extLst>
      <p:ext uri="{BB962C8B-B14F-4D97-AF65-F5344CB8AC3E}">
        <p14:creationId xmlns:p14="http://schemas.microsoft.com/office/powerpoint/2010/main" val="2025015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 to="" calcmode="lin" valueType="num">
                                      <p:cBhvr>
                                        <p:cTn id="7" dur="1" fill="hold"/>
                                        <p:tgtEl>
                                          <p:spTgt spid="579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9587">
                                            <p:txEl>
                                              <p:pRg st="1" end="1"/>
                                            </p:txEl>
                                          </p:spTgt>
                                        </p:tgtEl>
                                        <p:attrNameLst>
                                          <p:attrName>style.visibility</p:attrName>
                                        </p:attrNameLst>
                                      </p:cBhvr>
                                      <p:to>
                                        <p:strVal val="visible"/>
                                      </p:to>
                                    </p:set>
                                    <p:anim to="" calcmode="lin" valueType="num">
                                      <p:cBhvr>
                                        <p:cTn id="12" dur="1" fill="hold"/>
                                        <p:tgtEl>
                                          <p:spTgt spid="57958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79587">
                                            <p:txEl>
                                              <p:pRg st="2" end="2"/>
                                            </p:txEl>
                                          </p:spTgt>
                                        </p:tgtEl>
                                        <p:attrNameLst>
                                          <p:attrName>style.visibility</p:attrName>
                                        </p:attrNameLst>
                                      </p:cBhvr>
                                      <p:to>
                                        <p:strVal val="visible"/>
                                      </p:to>
                                    </p:set>
                                    <p:anim to="" calcmode="lin" valueType="num">
                                      <p:cBhvr>
                                        <p:cTn id="17" dur="1" fill="hold"/>
                                        <p:tgtEl>
                                          <p:spTgt spid="57958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79587">
                                            <p:txEl>
                                              <p:pRg st="3" end="3"/>
                                            </p:txEl>
                                          </p:spTgt>
                                        </p:tgtEl>
                                        <p:attrNameLst>
                                          <p:attrName>style.visibility</p:attrName>
                                        </p:attrNameLst>
                                      </p:cBhvr>
                                      <p:to>
                                        <p:strVal val="visible"/>
                                      </p:to>
                                    </p:set>
                                    <p:anim to="" calcmode="lin" valueType="num">
                                      <p:cBhvr>
                                        <p:cTn id="22" dur="1" fill="hold"/>
                                        <p:tgtEl>
                                          <p:spTgt spid="57958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79587">
                                            <p:txEl>
                                              <p:pRg st="4" end="4"/>
                                            </p:txEl>
                                          </p:spTgt>
                                        </p:tgtEl>
                                        <p:attrNameLst>
                                          <p:attrName>style.visibility</p:attrName>
                                        </p:attrNameLst>
                                      </p:cBhvr>
                                      <p:to>
                                        <p:strVal val="visible"/>
                                      </p:to>
                                    </p:set>
                                    <p:anim to="" calcmode="lin" valueType="num">
                                      <p:cBhvr>
                                        <p:cTn id="27" dur="1" fill="hold"/>
                                        <p:tgtEl>
                                          <p:spTgt spid="579587">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79587">
                                            <p:txEl>
                                              <p:pRg st="5" end="5"/>
                                            </p:txEl>
                                          </p:spTgt>
                                        </p:tgtEl>
                                        <p:attrNameLst>
                                          <p:attrName>style.visibility</p:attrName>
                                        </p:attrNameLst>
                                      </p:cBhvr>
                                      <p:to>
                                        <p:strVal val="visible"/>
                                      </p:to>
                                    </p:set>
                                    <p:anim to="" calcmode="lin" valueType="num">
                                      <p:cBhvr>
                                        <p:cTn id="32" dur="1" fill="hold"/>
                                        <p:tgtEl>
                                          <p:spTgt spid="579587">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79587">
                                            <p:txEl>
                                              <p:pRg st="6" end="6"/>
                                            </p:txEl>
                                          </p:spTgt>
                                        </p:tgtEl>
                                        <p:attrNameLst>
                                          <p:attrName>style.visibility</p:attrName>
                                        </p:attrNameLst>
                                      </p:cBhvr>
                                      <p:to>
                                        <p:strVal val="visible"/>
                                      </p:to>
                                    </p:set>
                                    <p:anim to="" calcmode="lin" valueType="num">
                                      <p:cBhvr>
                                        <p:cTn id="37" dur="1" fill="hold"/>
                                        <p:tgtEl>
                                          <p:spTgt spid="579587">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r>
              <a:rPr lang="zh-TW" altLang="en-US" dirty="0"/>
              <a:t>明確指令</a:t>
            </a:r>
          </a:p>
        </p:txBody>
      </p:sp>
      <p:sp>
        <p:nvSpPr>
          <p:cNvPr id="580611" name="Rectangle 3"/>
          <p:cNvSpPr>
            <a:spLocks noGrp="1" noChangeArrowheads="1"/>
          </p:cNvSpPr>
          <p:nvPr>
            <p:ph type="body" idx="1"/>
          </p:nvPr>
        </p:nvSpPr>
        <p:spPr>
          <a:xfrm>
            <a:off x="307974" y="1196975"/>
            <a:ext cx="8440489" cy="5661025"/>
          </a:xfrm>
        </p:spPr>
        <p:txBody>
          <a:bodyPr/>
          <a:lstStyle/>
          <a:p>
            <a:pPr marL="609600" indent="-609600" algn="just">
              <a:lnSpc>
                <a:spcPct val="150000"/>
              </a:lnSpc>
              <a:buSzPct val="80000"/>
              <a:buFont typeface="Wingdings" pitchFamily="2" charset="2"/>
              <a:buAutoNum type="arabicPeriod"/>
            </a:pPr>
            <a:r>
              <a:rPr lang="zh-TW" altLang="en-US" dirty="0" smtClean="0">
                <a:solidFill>
                  <a:srgbClr val="FF0066"/>
                </a:solidFill>
              </a:rPr>
              <a:t>溫和</a:t>
            </a:r>
            <a:r>
              <a:rPr lang="zh-TW" altLang="en-US" dirty="0">
                <a:solidFill>
                  <a:srgbClr val="FF0066"/>
                </a:solidFill>
              </a:rPr>
              <a:t>提示 </a:t>
            </a:r>
            <a:r>
              <a:rPr lang="en-US" altLang="zh-TW" dirty="0">
                <a:solidFill>
                  <a:srgbClr val="FF0066"/>
                </a:solidFill>
              </a:rPr>
              <a:t>(</a:t>
            </a:r>
            <a:r>
              <a:rPr lang="zh-TW" altLang="en-US" dirty="0">
                <a:solidFill>
                  <a:srgbClr val="FF0066"/>
                </a:solidFill>
              </a:rPr>
              <a:t>語調較輕：靜一些</a:t>
            </a:r>
            <a:r>
              <a:rPr lang="en-US" altLang="zh-TW" dirty="0">
                <a:solidFill>
                  <a:srgbClr val="FF0066"/>
                </a:solidFill>
              </a:rPr>
              <a:t>)</a:t>
            </a:r>
          </a:p>
          <a:p>
            <a:pPr marL="609600" indent="-609600" algn="just">
              <a:lnSpc>
                <a:spcPct val="150000"/>
              </a:lnSpc>
              <a:buSzPct val="80000"/>
              <a:buFont typeface="Wingdings" pitchFamily="2" charset="2"/>
              <a:buAutoNum type="arabicPeriod"/>
            </a:pPr>
            <a:r>
              <a:rPr lang="zh-TW" altLang="en-US" dirty="0"/>
              <a:t>強烈提示 </a:t>
            </a:r>
            <a:r>
              <a:rPr lang="en-US" altLang="zh-TW" dirty="0"/>
              <a:t>(</a:t>
            </a:r>
            <a:r>
              <a:rPr lang="zh-TW" altLang="en-US" dirty="0"/>
              <a:t>語調較重而沈：</a:t>
            </a:r>
            <a:r>
              <a:rPr lang="zh-TW" altLang="en-US" dirty="0">
                <a:solidFill>
                  <a:srgbClr val="FF0066"/>
                </a:solidFill>
              </a:rPr>
              <a:t>客觀描述</a:t>
            </a:r>
            <a:r>
              <a:rPr lang="zh-TW" altLang="en-US" dirty="0"/>
              <a:t>他的行為、表達他的行為對你的</a:t>
            </a:r>
            <a:r>
              <a:rPr lang="zh-TW" altLang="en-US" dirty="0">
                <a:solidFill>
                  <a:srgbClr val="FF0066"/>
                </a:solidFill>
              </a:rPr>
              <a:t>影響</a:t>
            </a:r>
            <a:r>
              <a:rPr lang="zh-TW" altLang="en-US" dirty="0"/>
              <a:t>、說出</a:t>
            </a:r>
            <a:r>
              <a:rPr lang="zh-TW" altLang="en-US" dirty="0">
                <a:solidFill>
                  <a:srgbClr val="FF0066"/>
                </a:solidFill>
              </a:rPr>
              <a:t>具體要求</a:t>
            </a:r>
            <a:r>
              <a:rPr lang="en-US" altLang="zh-TW" dirty="0"/>
              <a:t>)</a:t>
            </a:r>
          </a:p>
        </p:txBody>
      </p:sp>
      <p:sp>
        <p:nvSpPr>
          <p:cNvPr id="2" name="AutoShape 2" descr="老師訓話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275" r="17447"/>
          <a:stretch/>
        </p:blipFill>
        <p:spPr bwMode="auto">
          <a:xfrm>
            <a:off x="5593976" y="4581128"/>
            <a:ext cx="2068720"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0"/>
          </p:nvPr>
        </p:nvSpPr>
        <p:spPr/>
        <p:txBody>
          <a:bodyPr/>
          <a:lstStyle/>
          <a:p>
            <a:fld id="{E6180C1E-B94F-4199-8B21-381212751BDB}" type="slidenum">
              <a:rPr lang="en-US" altLang="zh-TW" smtClean="0"/>
              <a:pPr/>
              <a:t>88</a:t>
            </a:fld>
            <a:endParaRPr lang="en-US" altLang="zh-TW" dirty="0"/>
          </a:p>
        </p:txBody>
      </p:sp>
    </p:spTree>
    <p:extLst>
      <p:ext uri="{BB962C8B-B14F-4D97-AF65-F5344CB8AC3E}">
        <p14:creationId xmlns:p14="http://schemas.microsoft.com/office/powerpoint/2010/main" val="117240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zh-TW" altLang="en-US" dirty="0"/>
              <a:t>預告後果</a:t>
            </a:r>
          </a:p>
        </p:txBody>
      </p:sp>
      <p:sp>
        <p:nvSpPr>
          <p:cNvPr id="581635" name="Rectangle 3"/>
          <p:cNvSpPr>
            <a:spLocks noGrp="1" noChangeArrowheads="1"/>
          </p:cNvSpPr>
          <p:nvPr>
            <p:ph type="body" idx="1"/>
          </p:nvPr>
        </p:nvSpPr>
        <p:spPr>
          <a:xfrm>
            <a:off x="179388" y="1340768"/>
            <a:ext cx="8780462" cy="5517232"/>
          </a:xfrm>
        </p:spPr>
        <p:txBody>
          <a:bodyPr/>
          <a:lstStyle/>
          <a:p>
            <a:pPr marL="609600" indent="-609600" algn="just">
              <a:lnSpc>
                <a:spcPct val="130000"/>
              </a:lnSpc>
              <a:buFont typeface="Wingdings" pitchFamily="2" charset="2"/>
              <a:buChar char="n"/>
              <a:tabLst>
                <a:tab pos="4491038" algn="l"/>
              </a:tabLst>
            </a:pPr>
            <a:r>
              <a:rPr lang="zh-TW" altLang="en-US" dirty="0"/>
              <a:t>鄭重提示違規後果 </a:t>
            </a:r>
            <a:r>
              <a:rPr lang="en-US" altLang="zh-TW" dirty="0"/>
              <a:t>(</a:t>
            </a:r>
            <a:r>
              <a:rPr lang="zh-TW" altLang="en-US" dirty="0"/>
              <a:t>如果當我講書時，你繼續有兩次談話的話 </a:t>
            </a:r>
            <a:r>
              <a:rPr lang="en-US" altLang="zh-TW" dirty="0"/>
              <a:t>/ </a:t>
            </a:r>
            <a:r>
              <a:rPr lang="zh-TW" altLang="en-US" dirty="0"/>
              <a:t>擲紙球 </a:t>
            </a:r>
            <a:r>
              <a:rPr lang="en-US" altLang="zh-TW" dirty="0"/>
              <a:t>/ </a:t>
            </a:r>
            <a:r>
              <a:rPr lang="zh-TW" altLang="en-US" dirty="0"/>
              <a:t>離位 </a:t>
            </a:r>
            <a:r>
              <a:rPr lang="en-US" altLang="zh-TW" dirty="0"/>
              <a:t>/ </a:t>
            </a:r>
            <a:r>
              <a:rPr lang="zh-TW" altLang="en-US" dirty="0"/>
              <a:t>尖叫，按照課室規則，你便</a:t>
            </a:r>
            <a:r>
              <a:rPr lang="zh-TW" altLang="en-US" dirty="0" smtClean="0"/>
              <a:t>要調位或</a:t>
            </a:r>
            <a:r>
              <a:rPr lang="zh-TW" altLang="en-US" dirty="0"/>
              <a:t>留堂</a:t>
            </a:r>
            <a:r>
              <a:rPr lang="en-US" altLang="zh-TW" dirty="0"/>
              <a:t>)</a:t>
            </a:r>
          </a:p>
        </p:txBody>
      </p:sp>
      <p:pic>
        <p:nvPicPr>
          <p:cNvPr id="307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509120"/>
            <a:ext cx="3084780"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89</a:t>
            </a:fld>
            <a:endParaRPr lang="en-US" altLang="zh-TW" dirty="0"/>
          </a:p>
        </p:txBody>
      </p:sp>
    </p:spTree>
    <p:extLst>
      <p:ext uri="{BB962C8B-B14F-4D97-AF65-F5344CB8AC3E}">
        <p14:creationId xmlns:p14="http://schemas.microsoft.com/office/powerpoint/2010/main" val="287470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zh-TW" altLang="zh-HK" dirty="0" smtClean="0"/>
              <a:t>「</a:t>
            </a:r>
            <a:r>
              <a:rPr lang="zh-TW" altLang="zh-HK" dirty="0"/>
              <a:t>規則 </a:t>
            </a:r>
            <a:r>
              <a:rPr lang="en-US" altLang="zh-HK" dirty="0"/>
              <a:t>─ </a:t>
            </a:r>
            <a:r>
              <a:rPr lang="zh-TW" altLang="zh-HK" dirty="0"/>
              <a:t>協議」</a:t>
            </a:r>
            <a:r>
              <a:rPr lang="zh-TW" altLang="zh-HK" dirty="0" smtClean="0"/>
              <a:t>策略</a:t>
            </a:r>
            <a:endParaRPr lang="zh-TW" altLang="en-US" dirty="0">
              <a:latin typeface="Times New Roman" panose="02020603050405020304" pitchFamily="18" charset="0"/>
              <a:cs typeface="Times New Roman" panose="02020603050405020304" pitchFamily="18" charset="0"/>
            </a:endParaRPr>
          </a:p>
        </p:txBody>
      </p:sp>
      <p:sp>
        <p:nvSpPr>
          <p:cNvPr id="22531" name="Rectangle 3"/>
          <p:cNvSpPr>
            <a:spLocks noGrp="1" noChangeArrowheads="1"/>
          </p:cNvSpPr>
          <p:nvPr>
            <p:ph type="body" idx="1"/>
          </p:nvPr>
        </p:nvSpPr>
        <p:spPr>
          <a:xfrm>
            <a:off x="35496" y="1196752"/>
            <a:ext cx="8964612" cy="5760640"/>
          </a:xfrm>
        </p:spPr>
        <p:txBody>
          <a:bodyPr/>
          <a:lstStyle/>
          <a:p>
            <a:pPr>
              <a:spcBef>
                <a:spcPts val="600"/>
              </a:spcBef>
            </a:pPr>
            <a:r>
              <a:rPr lang="zh-TW" altLang="zh-HK" dirty="0" smtClean="0"/>
              <a:t>把</a:t>
            </a:r>
            <a:r>
              <a:rPr lang="zh-TW" altLang="zh-HK" dirty="0"/>
              <a:t>對學生的期望的</a:t>
            </a:r>
            <a:r>
              <a:rPr lang="zh-TW" altLang="zh-HK" dirty="0">
                <a:solidFill>
                  <a:srgbClr val="FF0066"/>
                </a:solidFill>
              </a:rPr>
              <a:t>行為準則</a:t>
            </a:r>
            <a:r>
              <a:rPr lang="zh-TW" altLang="zh-HK" dirty="0"/>
              <a:t>，</a:t>
            </a:r>
            <a:r>
              <a:rPr lang="zh-TW" altLang="zh-HK" dirty="0">
                <a:solidFill>
                  <a:srgbClr val="FF0066"/>
                </a:solidFill>
              </a:rPr>
              <a:t>具體條列出來</a:t>
            </a:r>
            <a:r>
              <a:rPr lang="zh-TW" altLang="zh-HK" dirty="0"/>
              <a:t>，盡量正面敍述，以不超過</a:t>
            </a:r>
            <a:r>
              <a:rPr lang="en-US" altLang="zh-HK" dirty="0">
                <a:solidFill>
                  <a:srgbClr val="FF0066"/>
                </a:solidFill>
              </a:rPr>
              <a:t>6</a:t>
            </a:r>
            <a:r>
              <a:rPr lang="zh-TW" altLang="zh-HK" dirty="0">
                <a:solidFill>
                  <a:srgbClr val="FF0066"/>
                </a:solidFill>
              </a:rPr>
              <a:t>條為宜</a:t>
            </a:r>
            <a:r>
              <a:rPr lang="zh-TW" altLang="zh-HK" dirty="0"/>
              <a:t>，並張貼在教室內</a:t>
            </a:r>
            <a:r>
              <a:rPr lang="zh-TW" altLang="zh-HK" dirty="0" smtClean="0"/>
              <a:t>。</a:t>
            </a:r>
            <a:endParaRPr lang="zh-TW" altLang="zh-HK"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a:t>
            </a:fld>
            <a:endParaRPr lang="en-US" altLang="zh-TW" dirty="0"/>
          </a:p>
        </p:txBody>
      </p:sp>
    </p:spTree>
    <p:extLst>
      <p:ext uri="{BB962C8B-B14F-4D97-AF65-F5344CB8AC3E}">
        <p14:creationId xmlns:p14="http://schemas.microsoft.com/office/powerpoint/2010/main" val="2349260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zh-TW" altLang="en-US" dirty="0"/>
              <a:t>按章辦事</a:t>
            </a:r>
          </a:p>
        </p:txBody>
      </p:sp>
      <p:sp>
        <p:nvSpPr>
          <p:cNvPr id="582659" name="Rectangle 3"/>
          <p:cNvSpPr>
            <a:spLocks noGrp="1" noChangeArrowheads="1"/>
          </p:cNvSpPr>
          <p:nvPr>
            <p:ph type="body" idx="1"/>
          </p:nvPr>
        </p:nvSpPr>
        <p:spPr>
          <a:xfrm>
            <a:off x="179388" y="1484784"/>
            <a:ext cx="8780462" cy="5373216"/>
          </a:xfrm>
        </p:spPr>
        <p:txBody>
          <a:bodyPr/>
          <a:lstStyle/>
          <a:p>
            <a:pPr marL="609600" indent="-609600">
              <a:buFont typeface="Wingdings" pitchFamily="2" charset="2"/>
              <a:buChar char="n"/>
            </a:pPr>
            <a:r>
              <a:rPr lang="zh-TW" altLang="en-US" dirty="0"/>
              <a:t>用堅定平和語調告知懲罰已成必然，要求他</a:t>
            </a:r>
            <a:r>
              <a:rPr lang="zh-TW" altLang="en-US" dirty="0" smtClean="0"/>
              <a:t>馬上被調位或</a:t>
            </a:r>
            <a:r>
              <a:rPr lang="zh-TW" altLang="en-US" dirty="0"/>
              <a:t>課後留堂；如違抗的話，可召外援。</a:t>
            </a:r>
          </a:p>
        </p:txBody>
      </p:sp>
      <p:pic>
        <p:nvPicPr>
          <p:cNvPr id="4098" name="Picture 2" descr="学校按成绩排座位：好位置都给好学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717032"/>
            <a:ext cx="3615464"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E6180C1E-B94F-4199-8B21-381212751BDB}" type="slidenum">
              <a:rPr lang="en-US" altLang="zh-TW" smtClean="0"/>
              <a:pPr/>
              <a:t>90</a:t>
            </a:fld>
            <a:endParaRPr lang="en-US" altLang="zh-TW" dirty="0"/>
          </a:p>
        </p:txBody>
      </p:sp>
    </p:spTree>
    <p:extLst>
      <p:ext uri="{BB962C8B-B14F-4D97-AF65-F5344CB8AC3E}">
        <p14:creationId xmlns:p14="http://schemas.microsoft.com/office/powerpoint/2010/main" val="1283811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6" name="Rectangle 4"/>
          <p:cNvSpPr>
            <a:spLocks noGrp="1" noChangeArrowheads="1"/>
          </p:cNvSpPr>
          <p:nvPr>
            <p:ph type="ctrTitle"/>
          </p:nvPr>
        </p:nvSpPr>
        <p:spPr/>
        <p:txBody>
          <a:bodyPr/>
          <a:lstStyle/>
          <a:p>
            <a:r>
              <a:rPr lang="zh-TW" altLang="en-US" dirty="0"/>
              <a:t>個案研習</a:t>
            </a:r>
          </a:p>
        </p:txBody>
      </p:sp>
      <p:sp>
        <p:nvSpPr>
          <p:cNvPr id="489477" name="Rectangle 5"/>
          <p:cNvSpPr>
            <a:spLocks noGrp="1" noChangeArrowheads="1"/>
          </p:cNvSpPr>
          <p:nvPr>
            <p:ph type="subTitle" idx="1"/>
          </p:nvPr>
        </p:nvSpPr>
        <p:spPr>
          <a:xfrm>
            <a:off x="544016" y="3886200"/>
            <a:ext cx="7772400" cy="1752600"/>
          </a:xfrm>
        </p:spPr>
        <p:txBody>
          <a:bodyPr/>
          <a:lstStyle/>
          <a:p>
            <a:r>
              <a:rPr lang="zh-TW" altLang="en-US" sz="4400" dirty="0"/>
              <a:t>課室管理原則及技巧之應用</a:t>
            </a:r>
          </a:p>
        </p:txBody>
      </p:sp>
      <p:sp>
        <p:nvSpPr>
          <p:cNvPr id="3" name="投影片編號版面配置區 2"/>
          <p:cNvSpPr>
            <a:spLocks noGrp="1"/>
          </p:cNvSpPr>
          <p:nvPr>
            <p:ph type="sldNum" sz="quarter" idx="4"/>
          </p:nvPr>
        </p:nvSpPr>
        <p:spPr>
          <a:xfrm>
            <a:off x="7239000" y="6400800"/>
            <a:ext cx="1905000" cy="457200"/>
          </a:xfrm>
        </p:spPr>
        <p:txBody>
          <a:bodyPr/>
          <a:lstStyle/>
          <a:p>
            <a:fld id="{E2D59471-A3D6-442A-B651-BE9C33184C04}" type="slidenum">
              <a:rPr lang="en-US" altLang="zh-TW" smtClean="0"/>
              <a:pPr/>
              <a:t>91</a:t>
            </a:fld>
            <a:endParaRPr lang="en-US" altLang="zh-TW" dirty="0"/>
          </a:p>
        </p:txBody>
      </p:sp>
    </p:spTree>
    <p:extLst>
      <p:ext uri="{BB962C8B-B14F-4D97-AF65-F5344CB8AC3E}">
        <p14:creationId xmlns:p14="http://schemas.microsoft.com/office/powerpoint/2010/main" val="52766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1" name="Rectangle 3"/>
          <p:cNvSpPr>
            <a:spLocks noGrp="1" noChangeArrowheads="1"/>
          </p:cNvSpPr>
          <p:nvPr>
            <p:ph type="body" idx="1"/>
          </p:nvPr>
        </p:nvSpPr>
        <p:spPr>
          <a:xfrm>
            <a:off x="1187624" y="260350"/>
            <a:ext cx="7848426" cy="6597650"/>
          </a:xfrm>
        </p:spPr>
        <p:txBody>
          <a:bodyPr/>
          <a:lstStyle/>
          <a:p>
            <a:pPr algn="just"/>
            <a:r>
              <a:rPr lang="zh-TW" altLang="en-US" dirty="0" smtClean="0">
                <a:ea typeface="標楷體" pitchFamily="65" charset="-120"/>
              </a:rPr>
              <a:t>很多</a:t>
            </a:r>
            <a:r>
              <a:rPr lang="zh-TW" altLang="en-US" dirty="0">
                <a:ea typeface="標楷體" pitchFamily="65" charset="-120"/>
              </a:rPr>
              <a:t>時，低年級小朋友忘記帶齊文具物品上課，他們便會「不經思索」地說：「老師，唔記得帶筆 </a:t>
            </a:r>
            <a:r>
              <a:rPr lang="en-US" altLang="zh-TW" dirty="0">
                <a:ea typeface="標楷體" pitchFamily="65" charset="-120"/>
              </a:rPr>
              <a:t>/ </a:t>
            </a:r>
            <a:r>
              <a:rPr lang="zh-TW" altLang="en-US" dirty="0">
                <a:ea typeface="標楷體" pitchFamily="65" charset="-120"/>
              </a:rPr>
              <a:t>顏色筆 </a:t>
            </a:r>
            <a:r>
              <a:rPr lang="en-US" altLang="zh-TW" dirty="0">
                <a:ea typeface="標楷體" pitchFamily="65" charset="-120"/>
              </a:rPr>
              <a:t>/ </a:t>
            </a:r>
            <a:r>
              <a:rPr lang="zh-TW" altLang="en-US" dirty="0">
                <a:ea typeface="標楷體" pitchFamily="65" charset="-120"/>
              </a:rPr>
              <a:t>習作簿。」你會如何應對及處理？</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92</a:t>
            </a:fld>
            <a:endParaRPr lang="en-US" altLang="zh-TW" dirty="0"/>
          </a:p>
        </p:txBody>
      </p:sp>
    </p:spTree>
    <p:extLst>
      <p:ext uri="{BB962C8B-B14F-4D97-AF65-F5344CB8AC3E}">
        <p14:creationId xmlns:p14="http://schemas.microsoft.com/office/powerpoint/2010/main" val="424147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3" name="Rectangle 3"/>
          <p:cNvSpPr>
            <a:spLocks noGrp="1" noChangeArrowheads="1"/>
          </p:cNvSpPr>
          <p:nvPr>
            <p:ph type="body" idx="1"/>
          </p:nvPr>
        </p:nvSpPr>
        <p:spPr>
          <a:xfrm>
            <a:off x="395288" y="260350"/>
            <a:ext cx="8559800" cy="6597650"/>
          </a:xfrm>
        </p:spPr>
        <p:txBody>
          <a:bodyPr/>
          <a:lstStyle/>
          <a:p>
            <a:pPr marL="1163638" indent="-538163" algn="just">
              <a:buNone/>
            </a:pPr>
            <a:r>
              <a:rPr lang="en-US" altLang="zh-TW" dirty="0"/>
              <a:t>2</a:t>
            </a:r>
            <a:r>
              <a:rPr lang="en-US" altLang="zh-TW" dirty="0" smtClean="0"/>
              <a:t>. </a:t>
            </a:r>
            <a:r>
              <a:rPr lang="zh-TW" altLang="en-US" dirty="0" smtClean="0"/>
              <a:t>在</a:t>
            </a:r>
            <a:r>
              <a:rPr lang="zh-TW" altLang="en-US" dirty="0"/>
              <a:t>某節英文課時，課室後面的學生在摺紙飛機並把飛機，飛來飛去，</a:t>
            </a:r>
            <a:r>
              <a:rPr lang="zh-TW" altLang="en-US" i="1" u="sng" dirty="0"/>
              <a:t>梁老師</a:t>
            </a:r>
            <a:r>
              <a:rPr lang="zh-TW" altLang="en-US" dirty="0"/>
              <a:t>見到後立即叫他們停止。不過當梁老師在寫黑板時，一架紙飛機撞到黑板上。</a:t>
            </a:r>
            <a:r>
              <a:rPr lang="zh-TW" altLang="en-US" i="1" u="sng" dirty="0"/>
              <a:t>梁老師</a:t>
            </a:r>
            <a:r>
              <a:rPr lang="zh-TW" altLang="en-US" dirty="0"/>
              <a:t>回過頭來，查問是誰做的，但沒有人回答。</a:t>
            </a:r>
          </a:p>
          <a:p>
            <a:pPr marL="609600" indent="-609600"/>
            <a:endParaRPr lang="en-US" altLang="zh-TW"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93</a:t>
            </a:fld>
            <a:endParaRPr lang="en-US" altLang="zh-TW" dirty="0"/>
          </a:p>
        </p:txBody>
      </p:sp>
    </p:spTree>
    <p:extLst>
      <p:ext uri="{BB962C8B-B14F-4D97-AF65-F5344CB8AC3E}">
        <p14:creationId xmlns:p14="http://schemas.microsoft.com/office/powerpoint/2010/main" val="3828143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body" idx="1"/>
          </p:nvPr>
        </p:nvSpPr>
        <p:spPr>
          <a:xfrm>
            <a:off x="395288" y="260350"/>
            <a:ext cx="8559800" cy="6597650"/>
          </a:xfrm>
        </p:spPr>
        <p:txBody>
          <a:bodyPr/>
          <a:lstStyle/>
          <a:p>
            <a:pPr marL="1163638" indent="-538163" algn="just">
              <a:buNone/>
            </a:pPr>
            <a:r>
              <a:rPr lang="en-US" altLang="zh-TW" dirty="0"/>
              <a:t>2. </a:t>
            </a:r>
            <a:r>
              <a:rPr lang="zh-TW" altLang="en-US" dirty="0"/>
              <a:t>在某節英文課時，課室後面的學生在摺紙飛機並把飛機，飛來飛去，</a:t>
            </a:r>
            <a:r>
              <a:rPr lang="zh-TW" altLang="en-US" i="1" u="sng" dirty="0"/>
              <a:t>梁老師</a:t>
            </a:r>
            <a:r>
              <a:rPr lang="zh-TW" altLang="en-US" dirty="0"/>
              <a:t>見到後立即叫他們停止。不過當梁老師在寫黑板時，一架紙飛機撞到黑板上。</a:t>
            </a:r>
            <a:r>
              <a:rPr lang="zh-TW" altLang="en-US" i="1" u="sng" dirty="0"/>
              <a:t>梁老師</a:t>
            </a:r>
            <a:r>
              <a:rPr lang="zh-TW" altLang="en-US" dirty="0"/>
              <a:t>回過頭來，查問是誰做的，但沒有人回答。</a:t>
            </a:r>
          </a:p>
          <a:p>
            <a:pPr marL="457200" indent="-457200">
              <a:buFont typeface="Wingdings" panose="05000000000000000000" pitchFamily="2" charset="2"/>
              <a:buChar char="Ø"/>
            </a:pPr>
            <a:r>
              <a:rPr lang="zh-TW" altLang="en-US" dirty="0" smtClean="0">
                <a:solidFill>
                  <a:srgbClr val="CC0000"/>
                </a:solidFill>
              </a:rPr>
              <a:t>暫停</a:t>
            </a:r>
            <a:r>
              <a:rPr lang="zh-TW" altLang="en-US" dirty="0">
                <a:solidFill>
                  <a:srgbClr val="CC0000"/>
                </a:solidFill>
              </a:rPr>
              <a:t>教學，集中全班學生的注意力</a:t>
            </a:r>
          </a:p>
          <a:p>
            <a:pPr marL="457200" indent="-457200">
              <a:buFont typeface="Wingdings" panose="05000000000000000000" pitchFamily="2" charset="2"/>
              <a:buChar char="Ø"/>
            </a:pPr>
            <a:r>
              <a:rPr lang="zh-TW" altLang="en-US" dirty="0">
                <a:solidFill>
                  <a:srgbClr val="CC0000"/>
                </a:solidFill>
              </a:rPr>
              <a:t>描述剛才發生的事、部份學生的行為</a:t>
            </a:r>
          </a:p>
          <a:p>
            <a:pPr marL="457200" indent="-457200">
              <a:buFont typeface="Wingdings" panose="05000000000000000000" pitchFamily="2" charset="2"/>
              <a:buChar char="Ø"/>
            </a:pPr>
            <a:r>
              <a:rPr lang="zh-TW" altLang="en-US" dirty="0">
                <a:solidFill>
                  <a:srgbClr val="CC0000"/>
                </a:solidFill>
              </a:rPr>
              <a:t>說明這些行為對你的影響</a:t>
            </a:r>
          </a:p>
          <a:p>
            <a:pPr marL="457200" indent="-457200">
              <a:buFont typeface="Wingdings" panose="05000000000000000000" pitchFamily="2" charset="2"/>
              <a:buChar char="Ø"/>
            </a:pPr>
            <a:r>
              <a:rPr lang="zh-TW" altLang="en-US" dirty="0">
                <a:solidFill>
                  <a:srgbClr val="CC0000"/>
                </a:solidFill>
              </a:rPr>
              <a:t>討論課室裡應有的規範</a:t>
            </a:r>
          </a:p>
          <a:p>
            <a:pPr marL="457200" indent="-457200">
              <a:buFont typeface="Wingdings" panose="05000000000000000000" pitchFamily="2" charset="2"/>
              <a:buChar char="Ø"/>
            </a:pPr>
            <a:r>
              <a:rPr lang="zh-TW" altLang="en-US" dirty="0" smtClean="0">
                <a:solidFill>
                  <a:srgbClr val="CC0000"/>
                </a:solidFill>
              </a:rPr>
              <a:t>走到監獄後面，告誡後面幾位違規同學的行為，說出對他們的具體要求</a:t>
            </a:r>
            <a:endParaRPr lang="zh-TW" altLang="en-US" dirty="0">
              <a:solidFill>
                <a:srgbClr val="CC0000"/>
              </a:solidFill>
            </a:endParaRP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94</a:t>
            </a:fld>
            <a:endParaRPr lang="en-US" altLang="zh-TW" dirty="0"/>
          </a:p>
        </p:txBody>
      </p:sp>
    </p:spTree>
    <p:extLst>
      <p:ext uri="{BB962C8B-B14F-4D97-AF65-F5344CB8AC3E}">
        <p14:creationId xmlns:p14="http://schemas.microsoft.com/office/powerpoint/2010/main" val="108286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71394">
                                            <p:txEl>
                                              <p:pRg st="1" end="1"/>
                                            </p:txEl>
                                          </p:spTgt>
                                        </p:tgtEl>
                                        <p:attrNameLst>
                                          <p:attrName>style.visibility</p:attrName>
                                        </p:attrNameLst>
                                      </p:cBhvr>
                                      <p:to>
                                        <p:strVal val="visible"/>
                                      </p:to>
                                    </p:set>
                                    <p:anim to="" calcmode="lin" valueType="num">
                                      <p:cBhvr>
                                        <p:cTn id="7" dur="1" fill="hold"/>
                                        <p:tgtEl>
                                          <p:spTgt spid="571394">
                                            <p:txEl>
                                              <p:pRg st="1" end="1"/>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1394">
                                            <p:txEl>
                                              <p:pRg st="2" end="2"/>
                                            </p:txEl>
                                          </p:spTgt>
                                        </p:tgtEl>
                                        <p:attrNameLst>
                                          <p:attrName>style.visibility</p:attrName>
                                        </p:attrNameLst>
                                      </p:cBhvr>
                                      <p:to>
                                        <p:strVal val="visible"/>
                                      </p:to>
                                    </p:set>
                                    <p:anim to="" calcmode="lin" valueType="num">
                                      <p:cBhvr>
                                        <p:cTn id="12" dur="1" fill="hold"/>
                                        <p:tgtEl>
                                          <p:spTgt spid="571394">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71394">
                                            <p:txEl>
                                              <p:pRg st="3" end="3"/>
                                            </p:txEl>
                                          </p:spTgt>
                                        </p:tgtEl>
                                        <p:attrNameLst>
                                          <p:attrName>style.visibility</p:attrName>
                                        </p:attrNameLst>
                                      </p:cBhvr>
                                      <p:to>
                                        <p:strVal val="visible"/>
                                      </p:to>
                                    </p:set>
                                    <p:anim to="" calcmode="lin" valueType="num">
                                      <p:cBhvr>
                                        <p:cTn id="17" dur="1" fill="hold"/>
                                        <p:tgtEl>
                                          <p:spTgt spid="571394">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71394">
                                            <p:txEl>
                                              <p:pRg st="4" end="4"/>
                                            </p:txEl>
                                          </p:spTgt>
                                        </p:tgtEl>
                                        <p:attrNameLst>
                                          <p:attrName>style.visibility</p:attrName>
                                        </p:attrNameLst>
                                      </p:cBhvr>
                                      <p:to>
                                        <p:strVal val="visible"/>
                                      </p:to>
                                    </p:set>
                                    <p:anim to="" calcmode="lin" valueType="num">
                                      <p:cBhvr>
                                        <p:cTn id="22" dur="1" fill="hold"/>
                                        <p:tgtEl>
                                          <p:spTgt spid="57139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body" idx="1"/>
          </p:nvPr>
        </p:nvSpPr>
        <p:spPr>
          <a:xfrm>
            <a:off x="1115616" y="260350"/>
            <a:ext cx="7695456" cy="6597650"/>
          </a:xfrm>
        </p:spPr>
        <p:txBody>
          <a:bodyPr/>
          <a:lstStyle/>
          <a:p>
            <a:pPr marL="538163" indent="-538163" algn="just">
              <a:buNone/>
            </a:pPr>
            <a:r>
              <a:rPr lang="en-US" altLang="zh-TW" dirty="0" smtClean="0"/>
              <a:t>3. </a:t>
            </a:r>
            <a:r>
              <a:rPr lang="zh-TW" altLang="en-US" dirty="0" smtClean="0"/>
              <a:t>新</a:t>
            </a:r>
            <a:r>
              <a:rPr lang="zh-TW" altLang="en-US" dirty="0"/>
              <a:t>學期不久</a:t>
            </a:r>
            <a:r>
              <a:rPr lang="zh-TW" altLang="en-US" dirty="0" smtClean="0"/>
              <a:t>，小六丙</a:t>
            </a:r>
            <a:r>
              <a:rPr lang="zh-TW" altLang="en-US" dirty="0"/>
              <a:t>班的學生很快便發覺教數學的</a:t>
            </a:r>
            <a:r>
              <a:rPr lang="zh-TW" altLang="en-US" i="1" u="sng" dirty="0"/>
              <a:t>蕭老師</a:t>
            </a:r>
            <a:r>
              <a:rPr lang="zh-TW" altLang="en-US" dirty="0"/>
              <a:t>並不嚴厲。有一次，正當蕭老師預備引入一節課題時，有幾個學生說很熱，叫他開風扇，但另一批學生隨即說他們不要開風扇。跟著兩批學生便爭執起來。突然，有學生大聲叫讓，說</a:t>
            </a:r>
            <a:r>
              <a:rPr lang="zh-TW" altLang="en-US" i="1" u="sng" dirty="0"/>
              <a:t>蕭老師</a:t>
            </a:r>
            <a:r>
              <a:rPr lang="zh-TW" altLang="en-US" dirty="0"/>
              <a:t>不理會那些需要開風扇的同學。</a:t>
            </a:r>
          </a:p>
          <a:p>
            <a:pPr marL="609600" indent="-609600"/>
            <a:endParaRPr lang="en-US" altLang="zh-TW"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95</a:t>
            </a:fld>
            <a:endParaRPr lang="en-US" altLang="zh-TW" dirty="0"/>
          </a:p>
        </p:txBody>
      </p:sp>
    </p:spTree>
    <p:extLst>
      <p:ext uri="{BB962C8B-B14F-4D97-AF65-F5344CB8AC3E}">
        <p14:creationId xmlns:p14="http://schemas.microsoft.com/office/powerpoint/2010/main" val="1617051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body" idx="1"/>
          </p:nvPr>
        </p:nvSpPr>
        <p:spPr>
          <a:xfrm>
            <a:off x="395288" y="260350"/>
            <a:ext cx="8559800" cy="6597650"/>
          </a:xfrm>
        </p:spPr>
        <p:txBody>
          <a:bodyPr/>
          <a:lstStyle/>
          <a:p>
            <a:pPr marL="1163638" indent="-538163" algn="just">
              <a:lnSpc>
                <a:spcPct val="90000"/>
              </a:lnSpc>
              <a:buNone/>
            </a:pPr>
            <a:r>
              <a:rPr lang="en-US" altLang="zh-TW" dirty="0"/>
              <a:t>3</a:t>
            </a:r>
            <a:r>
              <a:rPr lang="en-US" altLang="zh-TW" dirty="0" smtClean="0"/>
              <a:t>. </a:t>
            </a:r>
            <a:r>
              <a:rPr lang="zh-TW" altLang="en-US" dirty="0"/>
              <a:t>新學期不久</a:t>
            </a:r>
            <a:r>
              <a:rPr lang="zh-TW" altLang="en-US" dirty="0" smtClean="0"/>
              <a:t>，小六丙</a:t>
            </a:r>
            <a:r>
              <a:rPr lang="zh-TW" altLang="en-US" dirty="0"/>
              <a:t>班的學生很快便發覺教數學的</a:t>
            </a:r>
            <a:r>
              <a:rPr lang="zh-TW" altLang="en-US" i="1" u="sng" dirty="0"/>
              <a:t>蕭老師</a:t>
            </a:r>
            <a:r>
              <a:rPr lang="zh-TW" altLang="en-US" dirty="0"/>
              <a:t>並不嚴厲。有一次，正當蕭老師預備引入一節課題時，有幾個學生說很熱，叫他開風扇，但另一批學生隨即說他們不要開風扇。跟著兩批學生便爭執起來。突然，有學生大聲叫讓，說</a:t>
            </a:r>
            <a:r>
              <a:rPr lang="zh-TW" altLang="en-US" i="1" u="sng" dirty="0"/>
              <a:t>蕭老師</a:t>
            </a:r>
            <a:r>
              <a:rPr lang="zh-TW" altLang="en-US" dirty="0"/>
              <a:t>不理會那些需要開風扇的同學。</a:t>
            </a:r>
          </a:p>
          <a:p>
            <a:pPr marL="457200" indent="-457200">
              <a:lnSpc>
                <a:spcPct val="90000"/>
              </a:lnSpc>
              <a:buFont typeface="Wingdings" panose="05000000000000000000" pitchFamily="2" charset="2"/>
              <a:buChar char="Ø"/>
            </a:pPr>
            <a:r>
              <a:rPr lang="zh-TW" altLang="en-US" dirty="0" smtClean="0">
                <a:solidFill>
                  <a:srgbClr val="CC0000"/>
                </a:solidFill>
              </a:rPr>
              <a:t>向</a:t>
            </a:r>
            <a:r>
              <a:rPr lang="zh-TW" altLang="en-US" dirty="0">
                <a:solidFill>
                  <a:srgbClr val="CC0000"/>
                </a:solidFill>
              </a:rPr>
              <a:t>全班解釋課堂內的規則</a:t>
            </a:r>
          </a:p>
          <a:p>
            <a:pPr marL="457200" indent="-457200">
              <a:lnSpc>
                <a:spcPct val="90000"/>
              </a:lnSpc>
              <a:buFont typeface="Wingdings" panose="05000000000000000000" pitchFamily="2" charset="2"/>
              <a:buChar char="Ø"/>
            </a:pPr>
            <a:r>
              <a:rPr lang="zh-TW" altLang="en-US" dirty="0">
                <a:solidFill>
                  <a:srgbClr val="CC0000"/>
                </a:solidFill>
              </a:rPr>
              <a:t>聲明互相叫囂是不能接受的</a:t>
            </a:r>
          </a:p>
          <a:p>
            <a:pPr marL="457200" indent="-457200">
              <a:lnSpc>
                <a:spcPct val="90000"/>
              </a:lnSpc>
              <a:buFont typeface="Wingdings" panose="05000000000000000000" pitchFamily="2" charset="2"/>
              <a:buChar char="Ø"/>
            </a:pPr>
            <a:r>
              <a:rPr lang="zh-TW" altLang="en-US" dirty="0">
                <a:solidFill>
                  <a:srgbClr val="CC0000"/>
                </a:solidFill>
              </a:rPr>
              <a:t>可先讓同學發表不同意見</a:t>
            </a:r>
          </a:p>
          <a:p>
            <a:pPr marL="457200" indent="-457200">
              <a:lnSpc>
                <a:spcPct val="90000"/>
              </a:lnSpc>
              <a:buFont typeface="Wingdings" panose="05000000000000000000" pitchFamily="2" charset="2"/>
              <a:buChar char="Ø"/>
            </a:pPr>
            <a:r>
              <a:rPr lang="zh-TW" altLang="en-US" dirty="0">
                <a:solidFill>
                  <a:srgbClr val="CC0000"/>
                </a:solidFill>
              </a:rPr>
              <a:t>然後以投票方式或由學生建議一個公平方式來決定究竟要不要開風扇</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96</a:t>
            </a:fld>
            <a:endParaRPr lang="en-US" altLang="zh-TW" dirty="0"/>
          </a:p>
        </p:txBody>
      </p:sp>
    </p:spTree>
    <p:extLst>
      <p:ext uri="{BB962C8B-B14F-4D97-AF65-F5344CB8AC3E}">
        <p14:creationId xmlns:p14="http://schemas.microsoft.com/office/powerpoint/2010/main" val="541762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72418">
                                            <p:txEl>
                                              <p:pRg st="1" end="1"/>
                                            </p:txEl>
                                          </p:spTgt>
                                        </p:tgtEl>
                                        <p:attrNameLst>
                                          <p:attrName>style.visibility</p:attrName>
                                        </p:attrNameLst>
                                      </p:cBhvr>
                                      <p:to>
                                        <p:strVal val="visible"/>
                                      </p:to>
                                    </p:set>
                                    <p:anim to="" calcmode="lin" valueType="num">
                                      <p:cBhvr>
                                        <p:cTn id="7" dur="1" fill="hold"/>
                                        <p:tgtEl>
                                          <p:spTgt spid="572418">
                                            <p:txEl>
                                              <p:pRg st="1" end="1"/>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2418">
                                            <p:txEl>
                                              <p:pRg st="2" end="2"/>
                                            </p:txEl>
                                          </p:spTgt>
                                        </p:tgtEl>
                                        <p:attrNameLst>
                                          <p:attrName>style.visibility</p:attrName>
                                        </p:attrNameLst>
                                      </p:cBhvr>
                                      <p:to>
                                        <p:strVal val="visible"/>
                                      </p:to>
                                    </p:set>
                                    <p:anim to="" calcmode="lin" valueType="num">
                                      <p:cBhvr>
                                        <p:cTn id="12" dur="1" fill="hold"/>
                                        <p:tgtEl>
                                          <p:spTgt spid="572418">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72418">
                                            <p:txEl>
                                              <p:pRg st="3" end="3"/>
                                            </p:txEl>
                                          </p:spTgt>
                                        </p:tgtEl>
                                        <p:attrNameLst>
                                          <p:attrName>style.visibility</p:attrName>
                                        </p:attrNameLst>
                                      </p:cBhvr>
                                      <p:to>
                                        <p:strVal val="visible"/>
                                      </p:to>
                                    </p:set>
                                    <p:anim to="" calcmode="lin" valueType="num">
                                      <p:cBhvr>
                                        <p:cTn id="17" dur="1" fill="hold"/>
                                        <p:tgtEl>
                                          <p:spTgt spid="572418">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72418">
                                            <p:txEl>
                                              <p:pRg st="4" end="4"/>
                                            </p:txEl>
                                          </p:spTgt>
                                        </p:tgtEl>
                                        <p:attrNameLst>
                                          <p:attrName>style.visibility</p:attrName>
                                        </p:attrNameLst>
                                      </p:cBhvr>
                                      <p:to>
                                        <p:strVal val="visible"/>
                                      </p:to>
                                    </p:set>
                                    <p:anim to="" calcmode="lin" valueType="num">
                                      <p:cBhvr>
                                        <p:cTn id="22" dur="1" fill="hold"/>
                                        <p:tgtEl>
                                          <p:spTgt spid="572418">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body" idx="1"/>
          </p:nvPr>
        </p:nvSpPr>
        <p:spPr>
          <a:xfrm>
            <a:off x="395288" y="260350"/>
            <a:ext cx="8559800" cy="6597650"/>
          </a:xfrm>
        </p:spPr>
        <p:txBody>
          <a:bodyPr/>
          <a:lstStyle/>
          <a:p>
            <a:pPr marL="1165225" algn="just">
              <a:buNone/>
            </a:pPr>
            <a:r>
              <a:rPr lang="en-US" altLang="zh-TW" dirty="0"/>
              <a:t>4</a:t>
            </a:r>
            <a:r>
              <a:rPr lang="en-US" altLang="zh-TW" dirty="0" smtClean="0"/>
              <a:t>. </a:t>
            </a:r>
            <a:r>
              <a:rPr lang="zh-TW" altLang="en-US" i="1" u="sng" dirty="0"/>
              <a:t>吳老師</a:t>
            </a:r>
            <a:r>
              <a:rPr lang="zh-TW" altLang="en-US" dirty="0"/>
              <a:t>很明確地感到學生對他的中文課完全沒有興趣。上課時，有些學生隨意從一組走到另一組傾談，有時甚至玩耍。整體上，上課時全班都很混亂。</a:t>
            </a:r>
          </a:p>
          <a:p>
            <a:pPr marL="609600" indent="-609600"/>
            <a:endParaRPr lang="en-US" altLang="zh-TW"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97</a:t>
            </a:fld>
            <a:endParaRPr lang="en-US" altLang="zh-TW" dirty="0"/>
          </a:p>
        </p:txBody>
      </p:sp>
    </p:spTree>
    <p:extLst>
      <p:ext uri="{BB962C8B-B14F-4D97-AF65-F5344CB8AC3E}">
        <p14:creationId xmlns:p14="http://schemas.microsoft.com/office/powerpoint/2010/main" val="495071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body" idx="1"/>
          </p:nvPr>
        </p:nvSpPr>
        <p:spPr>
          <a:xfrm>
            <a:off x="395288" y="260350"/>
            <a:ext cx="8559800" cy="6597650"/>
          </a:xfrm>
        </p:spPr>
        <p:txBody>
          <a:bodyPr/>
          <a:lstStyle/>
          <a:p>
            <a:pPr marL="1249363" indent="-631825" algn="just">
              <a:buNone/>
            </a:pPr>
            <a:r>
              <a:rPr lang="en-US" altLang="zh-TW" dirty="0"/>
              <a:t>4</a:t>
            </a:r>
            <a:r>
              <a:rPr lang="en-US" altLang="zh-TW" dirty="0" smtClean="0"/>
              <a:t>. </a:t>
            </a:r>
            <a:r>
              <a:rPr lang="zh-TW" altLang="en-US" i="1" u="sng" dirty="0" smtClean="0"/>
              <a:t>吳</a:t>
            </a:r>
            <a:r>
              <a:rPr lang="zh-TW" altLang="en-US" i="1" u="sng" dirty="0"/>
              <a:t>老師</a:t>
            </a:r>
            <a:r>
              <a:rPr lang="zh-TW" altLang="en-US" dirty="0"/>
              <a:t>很明確地感到學生對他的中文課完全沒有興趣。上課時，有些學生隨意從一組走到另一組傾談，有時甚至玩耍。整體上，上課時全班都很混亂。</a:t>
            </a:r>
          </a:p>
          <a:p>
            <a:pPr marL="0" indent="0">
              <a:buNone/>
            </a:pPr>
            <a:endParaRPr lang="zh-TW" altLang="en-US" dirty="0"/>
          </a:p>
          <a:p>
            <a:pPr marL="457200" indent="-457200">
              <a:buFont typeface="Wingdings" panose="05000000000000000000" pitchFamily="2" charset="2"/>
              <a:buChar char="Ø"/>
            </a:pPr>
            <a:r>
              <a:rPr lang="zh-TW" altLang="en-US" dirty="0">
                <a:solidFill>
                  <a:srgbClr val="CC0000"/>
                </a:solidFill>
              </a:rPr>
              <a:t>先回復班裡的秩序，可引用班規、語言提示、溫和指示、強烈指示等</a:t>
            </a:r>
          </a:p>
          <a:p>
            <a:pPr marL="457200" indent="-457200">
              <a:buFont typeface="Wingdings" panose="05000000000000000000" pitchFamily="2" charset="2"/>
              <a:buChar char="Ø"/>
            </a:pPr>
            <a:r>
              <a:rPr lang="zh-TW" altLang="en-US" dirty="0">
                <a:solidFill>
                  <a:srgbClr val="CC0000"/>
                </a:solidFill>
              </a:rPr>
              <a:t>設計一些有趣、富挑戰性、學生能力可及的學習任務</a:t>
            </a:r>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98</a:t>
            </a:fld>
            <a:endParaRPr lang="en-US" altLang="zh-TW" dirty="0"/>
          </a:p>
        </p:txBody>
      </p:sp>
    </p:spTree>
    <p:extLst>
      <p:ext uri="{BB962C8B-B14F-4D97-AF65-F5344CB8AC3E}">
        <p14:creationId xmlns:p14="http://schemas.microsoft.com/office/powerpoint/2010/main" val="321618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73442">
                                            <p:txEl>
                                              <p:pRg st="2" end="2"/>
                                            </p:txEl>
                                          </p:spTgt>
                                        </p:tgtEl>
                                        <p:attrNameLst>
                                          <p:attrName>style.visibility</p:attrName>
                                        </p:attrNameLst>
                                      </p:cBhvr>
                                      <p:to>
                                        <p:strVal val="visible"/>
                                      </p:to>
                                    </p:set>
                                    <p:anim to="" calcmode="lin" valueType="num">
                                      <p:cBhvr>
                                        <p:cTn id="7" dur="1" fill="hold"/>
                                        <p:tgtEl>
                                          <p:spTgt spid="573442">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3442">
                                            <p:txEl>
                                              <p:pRg st="3" end="3"/>
                                            </p:txEl>
                                          </p:spTgt>
                                        </p:tgtEl>
                                        <p:attrNameLst>
                                          <p:attrName>style.visibility</p:attrName>
                                        </p:attrNameLst>
                                      </p:cBhvr>
                                      <p:to>
                                        <p:strVal val="visible"/>
                                      </p:to>
                                    </p:set>
                                    <p:anim to="" calcmode="lin" valueType="num">
                                      <p:cBhvr>
                                        <p:cTn id="12" dur="1" fill="hold"/>
                                        <p:tgtEl>
                                          <p:spTgt spid="573442">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body" idx="1"/>
          </p:nvPr>
        </p:nvSpPr>
        <p:spPr>
          <a:xfrm>
            <a:off x="395288" y="260350"/>
            <a:ext cx="8559800" cy="6597650"/>
          </a:xfrm>
        </p:spPr>
        <p:txBody>
          <a:bodyPr/>
          <a:lstStyle/>
          <a:p>
            <a:pPr marL="1160463" indent="-542925" algn="just">
              <a:buNone/>
            </a:pPr>
            <a:r>
              <a:rPr lang="en-US" altLang="zh-TW" dirty="0"/>
              <a:t>5</a:t>
            </a:r>
            <a:r>
              <a:rPr lang="en-US" altLang="zh-TW" dirty="0" smtClean="0"/>
              <a:t>. </a:t>
            </a:r>
            <a:r>
              <a:rPr lang="zh-TW" altLang="en-US" dirty="0" smtClean="0"/>
              <a:t>開學</a:t>
            </a:r>
            <a:r>
              <a:rPr lang="zh-TW" altLang="en-US" dirty="0"/>
              <a:t>一星期後</a:t>
            </a:r>
            <a:r>
              <a:rPr lang="zh-TW" altLang="en-US" dirty="0" smtClean="0"/>
              <a:t>，</a:t>
            </a:r>
            <a:r>
              <a:rPr lang="zh-TW" altLang="en-US" i="1" u="sng" dirty="0" smtClean="0"/>
              <a:t>範老師</a:t>
            </a:r>
            <a:r>
              <a:rPr lang="zh-TW" altLang="en-US" dirty="0" smtClean="0"/>
              <a:t>已</a:t>
            </a:r>
            <a:r>
              <a:rPr lang="zh-TW" altLang="en-US" dirty="0"/>
              <a:t>發覺</a:t>
            </a:r>
            <a:r>
              <a:rPr lang="zh-TW" altLang="en-US" i="1" u="sng" dirty="0"/>
              <a:t>徐同學</a:t>
            </a:r>
            <a:r>
              <a:rPr lang="zh-TW" altLang="en-US" dirty="0"/>
              <a:t>不停在課室內做些騷擾他人及吸引注意力的行為。有時他會吹口哨；有時又大聲插幾句嘴，內容與當時討論的課題完全無關；有時又說幾句笑話。總之，就是在扮演「小丑」的角色。其他學生受到</a:t>
            </a:r>
            <a:r>
              <a:rPr lang="zh-TW" altLang="en-US" i="1" u="sng" dirty="0"/>
              <a:t>徐</a:t>
            </a:r>
            <a:r>
              <a:rPr lang="zh-TW" altLang="en-US" dirty="0"/>
              <a:t>的打擾，不能專心上課。</a:t>
            </a:r>
          </a:p>
          <a:p>
            <a:pPr marL="0" indent="0">
              <a:buNone/>
            </a:pPr>
            <a:endParaRPr lang="en-US" altLang="zh-TW" dirty="0"/>
          </a:p>
        </p:txBody>
      </p:sp>
      <p:sp>
        <p:nvSpPr>
          <p:cNvPr id="2" name="投影片編號版面配置區 1"/>
          <p:cNvSpPr>
            <a:spLocks noGrp="1"/>
          </p:cNvSpPr>
          <p:nvPr>
            <p:ph type="sldNum" sz="quarter" idx="10"/>
          </p:nvPr>
        </p:nvSpPr>
        <p:spPr/>
        <p:txBody>
          <a:bodyPr/>
          <a:lstStyle/>
          <a:p>
            <a:fld id="{E6180C1E-B94F-4199-8B21-381212751BDB}" type="slidenum">
              <a:rPr lang="en-US" altLang="zh-TW" smtClean="0"/>
              <a:pPr/>
              <a:t>99</a:t>
            </a:fld>
            <a:endParaRPr lang="en-US" altLang="zh-TW" dirty="0"/>
          </a:p>
        </p:txBody>
      </p:sp>
    </p:spTree>
    <p:extLst>
      <p:ext uri="{BB962C8B-B14F-4D97-AF65-F5344CB8AC3E}">
        <p14:creationId xmlns:p14="http://schemas.microsoft.com/office/powerpoint/2010/main" val="2623112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ends">
  <a:themeElements>
    <a:clrScheme name="Blends 8">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0000FF"/>
      </a:hlink>
      <a:folHlink>
        <a:srgbClr val="666699"/>
      </a:folHlink>
    </a:clrScheme>
    <a:fontScheme name="Blends">
      <a:majorFont>
        <a:latin typeface="Tahoma"/>
        <a:ea typeface="標楷體"/>
        <a:cs typeface=""/>
      </a:majorFont>
      <a:minorFont>
        <a:latin typeface="Tahoma"/>
        <a:ea typeface="標楷體"/>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rgbClr val="FF3399"/>
          </a:solidFill>
          <a:headEnd type="none" w="med" len="med"/>
          <a:tailEnd type="none" w="med" len="med"/>
        </a:ln>
        <a:extLst/>
      </a:spPr>
      <a:bodyPr vert="horz" wrap="non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2800" b="0" i="0" u="none" strike="noStrike" cap="none" normalizeH="0" baseline="0" dirty="0" smtClean="0">
            <a:ln>
              <a:noFill/>
            </a:ln>
            <a:solidFill>
              <a:srgbClr val="0000FF"/>
            </a:solidFill>
            <a:effectLst/>
            <a:latin typeface="Tahoma" pitchFamily="34" charset="0"/>
            <a:ea typeface="新細明體" pitchFamily="18" charset="-120"/>
          </a:defRPr>
        </a:defPPr>
      </a:lstStyle>
      <a:style>
        <a:lnRef idx="2">
          <a:schemeClr val="accent3">
            <a:shade val="50000"/>
          </a:schemeClr>
        </a:lnRef>
        <a:fillRef idx="1">
          <a:schemeClr val="accent3"/>
        </a:fillRef>
        <a:effectRef idx="0">
          <a:schemeClr val="accent3"/>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8">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0000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預設簡報設計">
  <a:themeElements>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預設簡報設計">
  <a:themeElements>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預設簡報設計">
  <a:themeElements>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預設簡報設計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預設簡報設計">
  <a:themeElements>
    <a:clrScheme name="預設簡報設計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A50021"/>
      </a:folHlink>
    </a:clrScheme>
    <a:fontScheme name="預設簡報設計">
      <a:majorFont>
        <a:latin typeface="Comic Sans MS"/>
        <a:ea typeface="標楷體"/>
        <a:cs typeface=""/>
      </a:majorFont>
      <a:minorFont>
        <a:latin typeface="Arial"/>
        <a:ea typeface="標楷體"/>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預設簡報設計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1790</TotalTime>
  <Words>3864</Words>
  <Application>Microsoft Office PowerPoint</Application>
  <PresentationFormat>如螢幕大小 (4:3)</PresentationFormat>
  <Paragraphs>512</Paragraphs>
  <Slides>111</Slides>
  <Notes>43</Notes>
  <HiddenSlides>0</HiddenSlides>
  <MMClips>31</MMClips>
  <ScaleCrop>false</ScaleCrop>
  <HeadingPairs>
    <vt:vector size="4" baseType="variant">
      <vt:variant>
        <vt:lpstr>佈景主題</vt:lpstr>
      </vt:variant>
      <vt:variant>
        <vt:i4>7</vt:i4>
      </vt:variant>
      <vt:variant>
        <vt:lpstr>投影片標題</vt:lpstr>
      </vt:variant>
      <vt:variant>
        <vt:i4>111</vt:i4>
      </vt:variant>
    </vt:vector>
  </HeadingPairs>
  <TitlesOfParts>
    <vt:vector size="118" baseType="lpstr">
      <vt:lpstr>Blends</vt:lpstr>
      <vt:lpstr>自訂設計</vt:lpstr>
      <vt:lpstr>預設簡報設計</vt:lpstr>
      <vt:lpstr>1_預設簡報設計</vt:lpstr>
      <vt:lpstr>2_預設簡報設計</vt:lpstr>
      <vt:lpstr>3_預設簡報設計</vt:lpstr>
      <vt:lpstr>4_預設簡報設計</vt:lpstr>
      <vt:lpstr>PowerPoint 簡報</vt:lpstr>
      <vt:lpstr>大包 (01:10)</vt:lpstr>
      <vt:lpstr>PowerPoint 簡報</vt:lpstr>
      <vt:lpstr>導師</vt:lpstr>
      <vt:lpstr>內容</vt:lpstr>
      <vt:lpstr>何謂課室管理？</vt:lpstr>
      <vt:lpstr>為什麼要實行課室管理？</vt:lpstr>
      <vt:lpstr>如何實行課室管理？</vt:lpstr>
      <vt:lpstr>「規則 ─ 協議」策略</vt:lpstr>
      <vt:lpstr>課室規則</vt:lpstr>
      <vt:lpstr> 課室規則</vt:lpstr>
      <vt:lpstr>PowerPoint 簡報</vt:lpstr>
      <vt:lpstr>PowerPoint 簡報</vt:lpstr>
      <vt:lpstr>「規則 ─ 協議」策略</vt:lpstr>
      <vt:lpstr>規則 ─ 協議策略中的常規</vt:lpstr>
      <vt:lpstr>規則 ─ 協議策略的常規</vt:lpstr>
      <vt:lpstr>座位編排</vt:lpstr>
      <vt:lpstr>正面信息之運用</vt:lpstr>
      <vt:lpstr>課餘託管 ─ 建立常規實例</vt:lpstr>
      <vt:lpstr>課餘託管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熱身遊戲</vt:lpstr>
      <vt:lpstr>PowerPoint 簡報</vt:lpstr>
      <vt:lpstr>PowerPoint 簡報</vt:lpstr>
      <vt:lpstr>大冬瓜、長間尺、高腳七</vt:lpstr>
      <vt:lpstr>PowerPoint 簡報</vt:lpstr>
      <vt:lpstr>「獎懲 ─ 面質策略」</vt:lpstr>
      <vt:lpstr>獎懲 ─ 面質策略的常規</vt:lpstr>
      <vt:lpstr>賞罰理論</vt:lpstr>
      <vt:lpstr>賞罰理論 ─ 正強化</vt:lpstr>
      <vt:lpstr>「連座法」 ─ 集體處罰 </vt:lpstr>
      <vt:lpstr>個案討論</vt:lpstr>
      <vt:lpstr>「關係 ─ 聆聽」策略</vt:lpstr>
      <vt:lpstr> 關係 ─ 聆聽策略的常規</vt:lpstr>
      <vt:lpstr>「提高學習動機與效能」策略</vt:lpstr>
      <vt:lpstr>「提高學習動機與效能」策略</vt:lpstr>
      <vt:lpstr>提高孩子學習興趣的原素</vt:lpstr>
      <vt:lpstr>PowerPoint 簡報</vt:lpstr>
      <vt:lpstr>提高兒童學習興趣及動機的方法</vt:lpstr>
      <vt:lpstr>「貼、印元素」─ 學生獎勵咭</vt:lpstr>
      <vt:lpstr>「IQ元素」─  獵人射小鳥</vt:lpstr>
      <vt:lpstr>PowerPoint 簡報</vt:lpstr>
      <vt:lpstr>「IQ元素」─ 高高樹上掛水罐 (謎語)</vt:lpstr>
      <vt:lpstr>PowerPoint 簡報</vt:lpstr>
      <vt:lpstr>走動遊戲</vt:lpstr>
      <vt:lpstr>一些具體的提高學習氣氛技巧</vt:lpstr>
      <vt:lpstr>PowerPoint 簡報</vt:lpstr>
      <vt:lpstr>處理秩序</vt:lpstr>
      <vt:lpstr>當課室內不當行為出現時… -  低調幹頂</vt:lpstr>
      <vt:lpstr>明確指令</vt:lpstr>
      <vt:lpstr>預告後果</vt:lpstr>
      <vt:lpstr>按章辦事</vt:lpstr>
      <vt:lpstr>個案研習</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處理不良行為</vt:lpstr>
      <vt:lpstr>方法與過程</vt:lpstr>
      <vt:lpstr>方法與過程 (詳盡版)</vt:lpstr>
      <vt:lpstr>角色扮演</vt:lpstr>
      <vt:lpstr>PowerPoint 簡報</vt:lpstr>
      <vt:lpstr>PowerPoint 簡報</vt:lpstr>
      <vt:lpstr>PowerPoint 簡報</vt:lpstr>
      <vt:lpstr>PowerPoint 簡報</vt:lpstr>
      <vt:lpstr>PowerPoint 簡報</vt:lpstr>
      <vt:lpstr>盤問技巧</vt:lpstr>
      <vt:lpstr>培育兒童成長的三個目標層次</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Yipsir</dc:title>
  <dc:creator>Yipsir</dc:creator>
  <cp:lastModifiedBy>Yipsir</cp:lastModifiedBy>
  <cp:revision>128</cp:revision>
  <dcterms:created xsi:type="dcterms:W3CDTF">2001-02-23T07:40:36Z</dcterms:created>
  <dcterms:modified xsi:type="dcterms:W3CDTF">2017-07-07T11:15:01Z</dcterms:modified>
</cp:coreProperties>
</file>